
<file path=[Content_Types].xml><?xml version="1.0" encoding="utf-8"?>
<Types xmlns="http://schemas.openxmlformats.org/package/2006/content-types">
  <Default Extension="hap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26" r:id="rId3"/>
    <p:sldId id="335" r:id="rId4"/>
    <p:sldId id="330" r:id="rId5"/>
    <p:sldId id="331" r:id="rId6"/>
    <p:sldId id="332" r:id="rId7"/>
    <p:sldId id="333" r:id="rId8"/>
    <p:sldId id="334" r:id="rId9"/>
    <p:sldId id="337" r:id="rId10"/>
    <p:sldId id="328" r:id="rId11"/>
    <p:sldId id="3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0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2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9B919-60F8-42AF-A4C2-E536F1154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7B3B3-C86C-46A4-BC2F-244E71199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F9E7D-B78B-4236-9E35-6AB950D82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C904-34EE-4D38-AD40-EC06A5A8B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ECEE-4DEA-4114-86D9-F288E916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27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1BAF-A01E-4672-B2FC-CC35954F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F7B7FA-240E-461A-BEC7-855FDF83D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41529-945C-4CF0-A6B2-26CE4860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4E10E-0030-481A-994E-6B3947E3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6F635-799B-41DC-86DC-FDF190C5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5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8C6103-85B9-4A3C-9D4A-42CDAE7AE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66E8CD-0357-40C7-B07E-4CF7ACED6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D5D07-0E02-4B12-B8BF-FB98EB5B5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B73D9-4014-47EC-BB9A-E1F8D02B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12CD2-696C-4FBB-B1EA-AA2358F36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E621-5AF0-4C31-8EA4-9FA83880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36388-56F5-42AC-83FC-E9E2F57F0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D9D60-45F5-43D5-9D34-233A2444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4EF18-0DB6-4DFD-8837-0FBBAAFC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2B146-DEDC-47E2-AE41-D9B69996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0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EDE4-4127-4688-841D-449864B45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F3F0E-F040-402E-947A-0365F175C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95122-3E53-4712-A220-1BBE6DEA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3F38-73FF-482E-9CEA-2263CCB15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EA6F2-A4EE-4C8E-A421-732459BC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3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65C3-BFD0-4B0B-8CEC-F7ADD7EE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FE830-B118-4D85-B2D3-722732B60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0A09D-2054-4905-B081-ACBBC9830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D20F9-0238-424A-B441-348DFE2B6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BBA0D-3184-4C74-B804-0BA98743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BD7AA-A94F-4FC4-BC5D-578027D1F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2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9E4B3-1547-43F9-831F-626B598C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8667C-491E-4E66-B81C-95A0DB934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EFEA7-B04A-4795-B5C0-F9A4FBD7A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7577AF-E1F7-4494-A592-6677EFAA9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E56A6-82AA-47E6-908A-D5A4ACA14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C8074-40FB-475B-AAF5-1E963570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CD77-F945-4F61-BD43-6589794A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B624CD-E945-4285-9F9F-D8E30B035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51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C7F1C-2F2F-4065-879D-D9A365F0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F809E-3666-4F32-80A8-66FDE4A6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DF778-3B9D-415F-AE44-A678FE06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8A2D-6D8D-4F26-8807-A94EAF5E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3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6F7C1-D60B-48B9-975A-5DDC0FB7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0606A-F55C-4B92-8F4F-79A28E0F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BF3E3-A029-457F-BB9D-1997BC88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0F8A0-F4A2-48C4-8B7B-843F7F3BA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A61FE-F272-4298-B970-E63FB7D95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75A09-C599-4C4C-A0E6-43988A7BB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17E9B-1E0A-4C45-B999-6098172C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5AEAA-5308-4E2C-AA8B-C5772143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FF390-8AE7-4B0F-937F-3E648E030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4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85A44-BD98-4197-BC02-12E2E7D9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701FE8-563D-4F46-8BD0-53B3446C5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A2D42-7F69-4450-96E1-7813A40BA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ED822-7DD3-4226-A4B2-C1CC4AE72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5A75A-1A71-4A69-A13D-78EFEBBB3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BBD0F-4E39-43CC-BE07-17D62D4E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4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6F2F5-78DF-4562-BE40-108376BE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5625F-D478-4203-A976-E736A4576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B37BC-2697-4F1F-8102-87D137A74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53939-A863-4EFF-AD6A-23832E506430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7FBA-D03A-46FF-9A8E-5C9EEEB69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702E2-6586-4850-9916-247BE936B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844F3-355C-4AB1-AB24-5D13FB71DA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87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ardwalk-clouds-country-countryside-276299/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accle2.eu/primary/light-shadows-and-me-wales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avalonpoint0n/art/Space-Background-F2U-Aesthetic-726902301" TargetMode="External"/><Relationship Id="rId2" Type="http://schemas.openxmlformats.org/officeDocument/2006/relationships/image" Target="../media/image4.ha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E42D0A-1896-4314-A6F0-9AB0E8731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299" y="91854"/>
            <a:ext cx="4564334" cy="6585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180254-F93F-4A6B-8F01-A44C1733AC29}"/>
              </a:ext>
            </a:extLst>
          </p:cNvPr>
          <p:cNvSpPr txBox="1"/>
          <p:nvPr/>
        </p:nvSpPr>
        <p:spPr>
          <a:xfrm>
            <a:off x="346364" y="1177636"/>
            <a:ext cx="3103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dley Hand ITC" panose="03070402050302030203" pitchFamily="66" charset="0"/>
              </a:rPr>
              <a:t>‘And you will see greater things…..’</a:t>
            </a:r>
          </a:p>
        </p:txBody>
      </p:sp>
      <p:pic>
        <p:nvPicPr>
          <p:cNvPr id="4" name="Audio-10-14-2021-11-33-20">
            <a:hlinkClick r:id="" action="ppaction://media"/>
            <a:extLst>
              <a:ext uri="{FF2B5EF4-FFF2-40B4-BE49-F238E27FC236}">
                <a16:creationId xmlns:a16="http://schemas.microsoft.com/office/drawing/2014/main" id="{B0CFF5F5-A181-4DEC-92BB-7E2CC3D3A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946" y="6067926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EA5EE-F6ED-410E-88D2-0B4B7DFD860C}"/>
              </a:ext>
            </a:extLst>
          </p:cNvPr>
          <p:cNvSpPr txBox="1"/>
          <p:nvPr/>
        </p:nvSpPr>
        <p:spPr>
          <a:xfrm>
            <a:off x="8469150" y="252663"/>
            <a:ext cx="3722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Bradley Hand ITC" panose="03070402050302030203" pitchFamily="66" charset="0"/>
              </a:rPr>
              <a:t>‘</a:t>
            </a:r>
            <a:r>
              <a:rPr lang="en-GB" sz="3600" b="1" dirty="0">
                <a:latin typeface="Bradley Hand ITC" panose="03070402050302030203" pitchFamily="66" charset="0"/>
              </a:rPr>
              <a:t>Tu </a:t>
            </a:r>
            <a:r>
              <a:rPr lang="en-GB" sz="3600" b="1" dirty="0" err="1">
                <a:latin typeface="Bradley Hand ITC" panose="03070402050302030203" pitchFamily="66" charset="0"/>
              </a:rPr>
              <a:t>verras</a:t>
            </a:r>
            <a:r>
              <a:rPr lang="en-GB" sz="3600" b="1" dirty="0">
                <a:latin typeface="Bradley Hand ITC" panose="03070402050302030203" pitchFamily="66" charset="0"/>
              </a:rPr>
              <a:t> bien de plus </a:t>
            </a:r>
            <a:r>
              <a:rPr lang="en-GB" sz="3600" b="1" dirty="0" err="1">
                <a:latin typeface="Bradley Hand ITC" panose="03070402050302030203" pitchFamily="66" charset="0"/>
              </a:rPr>
              <a:t>grandes</a:t>
            </a:r>
            <a:r>
              <a:rPr lang="en-GB" sz="3600" b="1" dirty="0">
                <a:latin typeface="Bradley Hand ITC" panose="03070402050302030203" pitchFamily="66" charset="0"/>
              </a:rPr>
              <a:t> choses que </a:t>
            </a:r>
            <a:r>
              <a:rPr lang="en-GB" sz="3600" b="1" dirty="0" err="1">
                <a:latin typeface="Bradley Hand ITC" panose="03070402050302030203" pitchFamily="66" charset="0"/>
              </a:rPr>
              <a:t>celles</a:t>
            </a:r>
            <a:r>
              <a:rPr lang="en-GB" sz="3600" b="1" dirty="0">
                <a:latin typeface="Bradley Hand ITC" panose="03070402050302030203" pitchFamily="66" charset="0"/>
              </a:rPr>
              <a:t>-ci……’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9883D-C87C-4C09-8092-89973D8E21D9}"/>
              </a:ext>
            </a:extLst>
          </p:cNvPr>
          <p:cNvSpPr txBox="1"/>
          <p:nvPr/>
        </p:nvSpPr>
        <p:spPr>
          <a:xfrm>
            <a:off x="8819148" y="3801979"/>
            <a:ext cx="3188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dley Hand ITC" panose="03070402050302030203" pitchFamily="66" charset="0"/>
              </a:rPr>
              <a:t>‘</a:t>
            </a:r>
            <a:r>
              <a:rPr lang="en-GB" sz="3600" b="1" dirty="0" err="1">
                <a:latin typeface="Bradley Hand ITC" panose="03070402050302030203" pitchFamily="66" charset="0"/>
              </a:rPr>
              <a:t>Cosas</a:t>
            </a:r>
            <a:r>
              <a:rPr lang="en-GB" sz="3600" b="1" dirty="0">
                <a:latin typeface="Bradley Hand ITC" panose="03070402050302030203" pitchFamily="66" charset="0"/>
              </a:rPr>
              <a:t> </a:t>
            </a:r>
            <a:r>
              <a:rPr lang="en-GB" sz="3600" b="1" dirty="0" err="1">
                <a:latin typeface="Bradley Hand ITC" panose="03070402050302030203" pitchFamily="66" charset="0"/>
              </a:rPr>
              <a:t>mayores</a:t>
            </a:r>
            <a:r>
              <a:rPr lang="en-GB" sz="3600" b="1" dirty="0">
                <a:latin typeface="Bradley Hand ITC" panose="03070402050302030203" pitchFamily="66" charset="0"/>
              </a:rPr>
              <a:t> que </a:t>
            </a:r>
            <a:r>
              <a:rPr lang="en-GB" sz="3600" b="1" dirty="0" err="1">
                <a:latin typeface="Bradley Hand ITC" panose="03070402050302030203" pitchFamily="66" charset="0"/>
              </a:rPr>
              <a:t>estas</a:t>
            </a:r>
            <a:r>
              <a:rPr lang="en-GB" sz="3600" b="1" dirty="0">
                <a:latin typeface="Bradley Hand ITC" panose="03070402050302030203" pitchFamily="66" charset="0"/>
              </a:rPr>
              <a:t> </a:t>
            </a:r>
            <a:r>
              <a:rPr lang="en-GB" sz="3600" b="1" dirty="0" err="1">
                <a:latin typeface="Bradley Hand ITC" panose="03070402050302030203" pitchFamily="66" charset="0"/>
              </a:rPr>
              <a:t>veras</a:t>
            </a:r>
            <a:r>
              <a:rPr lang="en-GB" sz="3600" b="1" dirty="0">
                <a:latin typeface="Bradley Hand ITC" panose="03070402050302030203" pitchFamily="66" charset="0"/>
              </a:rPr>
              <a:t>…’</a:t>
            </a:r>
          </a:p>
        </p:txBody>
      </p:sp>
    </p:spTree>
    <p:extLst>
      <p:ext uri="{BB962C8B-B14F-4D97-AF65-F5344CB8AC3E}">
        <p14:creationId xmlns:p14="http://schemas.microsoft.com/office/powerpoint/2010/main" val="16810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3E5E77-4B06-4AA5-8862-4D94C9C11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5129EAD-6AB2-554E-9A4C-C35BC0EF4491}"/>
              </a:ext>
            </a:extLst>
          </p:cNvPr>
          <p:cNvSpPr txBox="1"/>
          <p:nvPr/>
        </p:nvSpPr>
        <p:spPr>
          <a:xfrm>
            <a:off x="298580" y="956134"/>
            <a:ext cx="11893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Bahnschrift" panose="020B0502040204020203" pitchFamily="34" charset="0"/>
              </a:rPr>
              <a:t>Comment envisagez-vous l’avenir – avec de la crainte, de l’incertitude, de la joie, de l’enthousiasme, des attentes, de l’anxiété, des prévisions? Et rendez grâce.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540ED20-1D7A-8D4D-BCDF-EC7B1715FBEF}"/>
              </a:ext>
            </a:extLst>
          </p:cNvPr>
          <p:cNvSpPr txBox="1"/>
          <p:nvPr/>
        </p:nvSpPr>
        <p:spPr>
          <a:xfrm>
            <a:off x="298576" y="893"/>
            <a:ext cx="11893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Bahnschrift" panose="020B0502040204020203" pitchFamily="34" charset="0"/>
              </a:rPr>
              <a:t>How are you facing the future – with fear, uncertainty, joy, excitement, expectation, anxiety, anticipation? And give thanks.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1026F2-7543-2D4C-96A1-1F53E6176996}"/>
              </a:ext>
            </a:extLst>
          </p:cNvPr>
          <p:cNvSpPr txBox="1"/>
          <p:nvPr/>
        </p:nvSpPr>
        <p:spPr>
          <a:xfrm>
            <a:off x="298577" y="1911375"/>
            <a:ext cx="1103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Bahnschrift" panose="020B0502040204020203" pitchFamily="34" charset="0"/>
              </a:rPr>
              <a:t>¿Cómo afrontas el futuro - con miedo, con incertidumbre, con alegría, con ilusión, con expectativa, con ansiedad, con anticipación? Y da las gracias.</a:t>
            </a:r>
            <a:endParaRPr lang="it-IT" sz="24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A3A002-7A23-4FD4-B195-2876E1834E90}"/>
              </a:ext>
            </a:extLst>
          </p:cNvPr>
          <p:cNvSpPr txBox="1"/>
          <p:nvPr/>
        </p:nvSpPr>
        <p:spPr>
          <a:xfrm>
            <a:off x="3048000" y="1430376"/>
            <a:ext cx="6096000" cy="3997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God of grace</a:t>
            </a:r>
            <a:b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Ever present in shadows and light</a:t>
            </a:r>
            <a:b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At the start of the bend</a:t>
            </a:r>
            <a:b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And the hidden unknown</a:t>
            </a:r>
            <a:b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You are in it</a:t>
            </a:r>
            <a:b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You are with us</a:t>
            </a:r>
            <a:b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You go before us</a:t>
            </a:r>
            <a:b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Walk beside us </a:t>
            </a:r>
            <a:b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You circle us oh God</a:t>
            </a:r>
            <a:b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b="1" dirty="0" err="1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God</a:t>
            </a: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 of grace</a:t>
            </a:r>
            <a:b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Ever present in shadows and light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GB" sz="1800" b="1" dirty="0">
                <a:solidFill>
                  <a:srgbClr val="1C1E21"/>
                </a:solidFill>
                <a:effectLst/>
                <a:latin typeface="&amp;quot"/>
                <a:ea typeface="Times New Roman" panose="02020603050405020304" pitchFamily="18" charset="0"/>
                <a:cs typeface="Arial" panose="020B0604020202020204" pitchFamily="34" charset="0"/>
              </a:rPr>
              <a:t>~ Rebecca(Becks) Baxter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DC2B5-7058-4C7E-AD7E-D3813BBC0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374073" y="10497"/>
            <a:ext cx="126561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FB9DC-F426-4D5F-A48B-7F5DCA40626F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taccle2.eu/primary/light-shadows-and-me-wales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E3A45-50F3-4EB8-AD46-F450A6EFAE4F}"/>
              </a:ext>
            </a:extLst>
          </p:cNvPr>
          <p:cNvSpPr txBox="1"/>
          <p:nvPr/>
        </p:nvSpPr>
        <p:spPr>
          <a:xfrm>
            <a:off x="6634716" y="533977"/>
            <a:ext cx="52992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God of grace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Ever present in shadows and light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At the start of the bend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And the hidden unknown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You are in it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You are with us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You go </a:t>
            </a:r>
            <a:r>
              <a:rPr lang="en-US" sz="2400" b="1" dirty="0" err="1">
                <a:solidFill>
                  <a:schemeClr val="bg1"/>
                </a:solidFill>
              </a:rPr>
              <a:t>bfore</a:t>
            </a:r>
            <a:r>
              <a:rPr lang="en-US" sz="2400" b="1" dirty="0">
                <a:solidFill>
                  <a:schemeClr val="bg1"/>
                </a:solidFill>
              </a:rPr>
              <a:t> us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Walk beside us 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You circle us o God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God of grace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Ever present in shadows and light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~ Rebecca(Becks) Baxter</a:t>
            </a: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108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s-ES"/>
          </a:p>
        </p:txBody>
      </p:sp>
      <p:pic>
        <p:nvPicPr>
          <p:cNvPr id="3076" name="Picture 2" descr="C:\Users\Usuario\Desktop\Iris Da Sil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81" y="-92981"/>
            <a:ext cx="8385031" cy="720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4 CuadroTexto"/>
          <p:cNvSpPr txBox="1">
            <a:spLocks noChangeArrowheads="1"/>
          </p:cNvSpPr>
          <p:nvPr/>
        </p:nvSpPr>
        <p:spPr bwMode="auto">
          <a:xfrm>
            <a:off x="2135188" y="188913"/>
            <a:ext cx="4392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3600" b="1">
                <a:solidFill>
                  <a:prstClr val="white"/>
                </a:solidFill>
                <a:latin typeface="AR BLANCA" panose="02000000000000000000" pitchFamily="2" charset="0"/>
              </a:rPr>
              <a:t>Un solo corazón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3600" b="1">
                <a:solidFill>
                  <a:prstClr val="white"/>
                </a:solidFill>
                <a:latin typeface="AR BLANCA" panose="02000000000000000000" pitchFamily="2" charset="0"/>
              </a:rPr>
              <a:t>Una sola alma</a:t>
            </a:r>
          </a:p>
        </p:txBody>
      </p:sp>
      <p:sp>
        <p:nvSpPr>
          <p:cNvPr id="3078" name="5 CuadroTexto"/>
          <p:cNvSpPr txBox="1">
            <a:spLocks noChangeArrowheads="1"/>
          </p:cNvSpPr>
          <p:nvPr/>
        </p:nvSpPr>
        <p:spPr bwMode="auto">
          <a:xfrm>
            <a:off x="7896226" y="620713"/>
            <a:ext cx="2771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AR BLANCA" panose="02000000000000000000" pitchFamily="2" charset="0"/>
              </a:rPr>
              <a:t>One heart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AR BLANCA" panose="02000000000000000000" pitchFamily="2" charset="0"/>
              </a:rPr>
              <a:t>One soul</a:t>
            </a:r>
          </a:p>
        </p:txBody>
      </p:sp>
      <p:sp>
        <p:nvSpPr>
          <p:cNvPr id="3079" name="6 CuadroTexto"/>
          <p:cNvSpPr txBox="1">
            <a:spLocks noChangeArrowheads="1"/>
          </p:cNvSpPr>
          <p:nvPr/>
        </p:nvSpPr>
        <p:spPr bwMode="auto">
          <a:xfrm>
            <a:off x="4727576" y="4868863"/>
            <a:ext cx="3960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3600" b="1" dirty="0">
                <a:solidFill>
                  <a:srgbClr val="002060"/>
                </a:solidFill>
                <a:latin typeface="AR BLANCA" panose="02000000000000000000" pitchFamily="2" charset="0"/>
              </a:rPr>
              <a:t>Un </a:t>
            </a:r>
            <a:r>
              <a:rPr lang="es-ES" sz="3600" b="1" dirty="0" err="1">
                <a:solidFill>
                  <a:srgbClr val="002060"/>
                </a:solidFill>
                <a:latin typeface="AR BLANCA" panose="02000000000000000000" pitchFamily="2" charset="0"/>
              </a:rPr>
              <a:t>seul</a:t>
            </a:r>
            <a:r>
              <a:rPr lang="es-ES" sz="3600" b="1" dirty="0">
                <a:solidFill>
                  <a:srgbClr val="002060"/>
                </a:solidFill>
                <a:latin typeface="AR BLANCA" panose="02000000000000000000" pitchFamily="2" charset="0"/>
              </a:rPr>
              <a:t> </a:t>
            </a:r>
            <a:r>
              <a:rPr lang="es-ES" sz="3600" b="1" dirty="0" err="1">
                <a:solidFill>
                  <a:srgbClr val="002060"/>
                </a:solidFill>
                <a:latin typeface="AR BLANCA" panose="02000000000000000000" pitchFamily="2" charset="0"/>
              </a:rPr>
              <a:t>cœur</a:t>
            </a:r>
            <a:endParaRPr lang="es-ES" sz="3600" b="1" dirty="0">
              <a:solidFill>
                <a:srgbClr val="002060"/>
              </a:solidFill>
              <a:latin typeface="AR BLANCA" panose="02000000000000000000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3600" b="1" dirty="0">
                <a:solidFill>
                  <a:srgbClr val="002060"/>
                </a:solidFill>
                <a:latin typeface="AR BLANCA" panose="02000000000000000000" pitchFamily="2" charset="0"/>
              </a:rPr>
              <a:t>Une </a:t>
            </a:r>
            <a:r>
              <a:rPr lang="es-ES" sz="3600" b="1" dirty="0" err="1">
                <a:solidFill>
                  <a:srgbClr val="002060"/>
                </a:solidFill>
                <a:latin typeface="AR BLANCA" panose="02000000000000000000" pitchFamily="2" charset="0"/>
              </a:rPr>
              <a:t>seule</a:t>
            </a:r>
            <a:r>
              <a:rPr lang="es-ES" sz="3600" b="1" dirty="0">
                <a:solidFill>
                  <a:srgbClr val="002060"/>
                </a:solidFill>
                <a:latin typeface="AR BLANCA" panose="02000000000000000000" pitchFamily="2" charset="0"/>
              </a:rPr>
              <a:t> </a:t>
            </a:r>
            <a:r>
              <a:rPr lang="es-ES" sz="3600" b="1" dirty="0" err="1">
                <a:solidFill>
                  <a:srgbClr val="002060"/>
                </a:solidFill>
                <a:latin typeface="AR BLANCA" panose="02000000000000000000" pitchFamily="2" charset="0"/>
              </a:rPr>
              <a:t>âme</a:t>
            </a:r>
            <a:endParaRPr lang="es-ES" sz="3600" b="1" dirty="0">
              <a:solidFill>
                <a:srgbClr val="002060"/>
              </a:solidFill>
              <a:latin typeface="AR BLANCA" panose="02000000000000000000" pitchFamily="2" charset="0"/>
            </a:endParaRPr>
          </a:p>
        </p:txBody>
      </p:sp>
      <p:pic>
        <p:nvPicPr>
          <p:cNvPr id="2" name="Un_solo_corazó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78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E571E-0313-45F9-9631-9BE3EBC5E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42261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8ED36-79C1-44C1-A622-BA73765C9176}"/>
              </a:ext>
            </a:extLst>
          </p:cNvPr>
          <p:cNvSpPr txBox="1"/>
          <p:nvPr/>
        </p:nvSpPr>
        <p:spPr>
          <a:xfrm>
            <a:off x="927651" y="3013501"/>
            <a:ext cx="12136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ahnschrift" panose="020B0502040204020203" pitchFamily="34" charset="0"/>
              </a:rPr>
              <a:t>Let’s spend some moments looking back at these Chapter days.</a:t>
            </a:r>
          </a:p>
          <a:p>
            <a:r>
              <a:rPr lang="en-GB" sz="2400" dirty="0">
                <a:solidFill>
                  <a:schemeClr val="bg1"/>
                </a:solidFill>
                <a:latin typeface="Bahnschrift" panose="020B0502040204020203" pitchFamily="34" charset="0"/>
              </a:rPr>
              <a:t>Bring to mind all the people you have worked with. And give thanks.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BC1E58E-C3BC-B040-849A-1D897DD09207}"/>
              </a:ext>
            </a:extLst>
          </p:cNvPr>
          <p:cNvSpPr txBox="1"/>
          <p:nvPr/>
        </p:nvSpPr>
        <p:spPr>
          <a:xfrm>
            <a:off x="242406" y="4302880"/>
            <a:ext cx="12136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Bahnschrift" panose="020B0502040204020203" pitchFamily="34" charset="0"/>
              </a:rPr>
              <a:t>Prenez quelques instants pour repenser aux journées du Chapitre.</a:t>
            </a:r>
          </a:p>
          <a:p>
            <a:r>
              <a:rPr lang="fr-FR" sz="2400" dirty="0">
                <a:solidFill>
                  <a:schemeClr val="bg1"/>
                </a:solidFill>
                <a:latin typeface="Bahnschrift" panose="020B0502040204020203" pitchFamily="34" charset="0"/>
              </a:rPr>
              <a:t>Pensez à toutes les personnes avec lesquelles vous avez travaillé. Et rendez grâce.</a:t>
            </a:r>
            <a:endParaRPr lang="en-GB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FF1963-9ED0-4948-AEE2-22B82C8CA190}"/>
              </a:ext>
            </a:extLst>
          </p:cNvPr>
          <p:cNvSpPr txBox="1"/>
          <p:nvPr/>
        </p:nvSpPr>
        <p:spPr>
          <a:xfrm>
            <a:off x="490488" y="5592259"/>
            <a:ext cx="1164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>
                <a:solidFill>
                  <a:schemeClr val="bg1"/>
                </a:solidFill>
                <a:latin typeface="Bahnschrift" panose="020B0502040204020203" pitchFamily="34" charset="0"/>
              </a:rPr>
              <a:t>Dedica unos momentos a recordar estos días del Capítulo.</a:t>
            </a:r>
          </a:p>
          <a:p>
            <a:pPr algn="r"/>
            <a:r>
              <a:rPr lang="es-ES" sz="2400" dirty="0">
                <a:solidFill>
                  <a:schemeClr val="bg1"/>
                </a:solidFill>
                <a:latin typeface="Bahnschrift" panose="020B0502040204020203" pitchFamily="34" charset="0"/>
              </a:rPr>
              <a:t>Piensa a todas las personas con las que has trabajado. Y da las gracias.</a:t>
            </a:r>
          </a:p>
        </p:txBody>
      </p:sp>
    </p:spTree>
    <p:extLst>
      <p:ext uri="{BB962C8B-B14F-4D97-AF65-F5344CB8AC3E}">
        <p14:creationId xmlns:p14="http://schemas.microsoft.com/office/powerpoint/2010/main" val="35553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3B6FBD-4BCE-4D95-9830-F147306A5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43" y="582528"/>
            <a:ext cx="1827799" cy="1827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2FE1AD-84B1-4763-9636-B89702ACD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708" y="173455"/>
            <a:ext cx="1575134" cy="15751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FF68B7-5C6B-48CB-9178-76A3D9670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05" y="752977"/>
            <a:ext cx="1575133" cy="157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24E28-6295-42F2-B1A2-6D80B811D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8526" y="582528"/>
            <a:ext cx="1575133" cy="1575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529FA1-EE15-40C8-A87F-17AB1E171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9788" y="262690"/>
            <a:ext cx="1452312" cy="1452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AE7196-D0C4-4030-8DF3-E25F9115EE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695" y="2952750"/>
            <a:ext cx="1494924" cy="1494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521D0F-E879-453C-B3A3-827229F17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084" y="2371725"/>
            <a:ext cx="1717007" cy="1717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D1BDC-646B-4DF5-9376-3403EB7C23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3246" y="2731916"/>
            <a:ext cx="1494924" cy="1494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21E2E1-FA8F-45D5-9FDC-9653705216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5326" y="2513599"/>
            <a:ext cx="1575133" cy="1575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829A4F-7BC6-407D-8B2A-058F59F5B5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9924" y="2135101"/>
            <a:ext cx="1575133" cy="1575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DA3A61-3ED4-47A0-8B95-73A9151B27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643" y="4737434"/>
            <a:ext cx="1406692" cy="1406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15AB28-AE7B-4C92-B56C-7D88E68873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21167" y="4321845"/>
            <a:ext cx="1494924" cy="1494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FD1F85-0236-4B4C-98E7-6CA0518397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3923" y="4593057"/>
            <a:ext cx="1494924" cy="14949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125DAC-1386-46F9-9214-B12088B10B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5911" y="4364461"/>
            <a:ext cx="1494924" cy="1494924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E1D2F9-F695-428F-AB46-33B903DD8D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22833" y="4088732"/>
            <a:ext cx="1494924" cy="1494924"/>
          </a:xfrm>
          <a:prstGeom prst="rect">
            <a:avLst/>
          </a:prstGeom>
        </p:spPr>
      </p:pic>
      <p:pic>
        <p:nvPicPr>
          <p:cNvPr id="17" name="a dos voces (1)">
            <a:hlinkClick r:id="" action="ppaction://media"/>
            <a:extLst>
              <a:ext uri="{FF2B5EF4-FFF2-40B4-BE49-F238E27FC236}">
                <a16:creationId xmlns:a16="http://schemas.microsoft.com/office/drawing/2014/main" id="{4CC55020-5BD7-4568-AA32-FDE29526D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67490" y="5859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0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7000">
        <p14:reveal/>
      </p:transition>
    </mc:Choice>
    <mc:Fallback xmlns="">
      <p:transition spd="slow" advClick="0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9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20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89668B-5C12-4FF8-B9F2-20E85EB3F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04" y="458931"/>
            <a:ext cx="1549978" cy="1549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DF56F-5ED0-463B-8F59-A8AE0977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273" y="112568"/>
            <a:ext cx="1549977" cy="1549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C86E8C-E2C3-40F4-BB6E-B8208AD5D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72" y="294409"/>
            <a:ext cx="1549978" cy="1549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1FE87F-C427-40B2-94DE-617CD61CD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505" y="411306"/>
            <a:ext cx="1653021" cy="1653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4E0AD-9282-4837-9B13-372151B0A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2781" y="112568"/>
            <a:ext cx="1653020" cy="1653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39E22-ADF3-479E-9C4F-5AAEC8D04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665" y="2441862"/>
            <a:ext cx="1549977" cy="1549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46E3B3-5199-4660-B6FD-29BAAC2E2A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897" y="2064327"/>
            <a:ext cx="1549977" cy="15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95C08-473F-414E-B11E-733206483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2129" y="2122341"/>
            <a:ext cx="1549977" cy="1549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CB2B4A-BB59-4D48-A284-8EC0F19596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0933" y="2441862"/>
            <a:ext cx="1549976" cy="1549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5FD28-A9DB-4B3F-AE1C-2A6CC8C3F5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9737" y="2008909"/>
            <a:ext cx="1549977" cy="1549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B4664-14A0-4DDF-8F0A-6D619F3440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055" y="4417004"/>
            <a:ext cx="1549976" cy="1549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13E88-30CA-4270-93E0-179303CB34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3649" y="4058515"/>
            <a:ext cx="1700642" cy="1700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02FB81-458D-4854-B7F3-F6FDFBA9E5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1601" y="4482813"/>
            <a:ext cx="1771650" cy="1771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DD822-C333-4F8C-A643-93F1771412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7710" y="4369373"/>
            <a:ext cx="1700642" cy="1700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019A13-76A3-4F40-8713-12C5C6B944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01663" y="3991838"/>
            <a:ext cx="1549977" cy="15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57000">
        <p14:reveal/>
      </p:transition>
    </mc:Choice>
    <mc:Fallback xmlns="">
      <p:transition spd="slow" advClick="0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8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903D2-9C15-428C-8A79-6D2EC1AC9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04" y="181841"/>
            <a:ext cx="1674668" cy="1674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8A4340-36CE-476C-8F4C-EFD0E12F5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011" y="542925"/>
            <a:ext cx="1674668" cy="1674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B4C583-3BAA-4B3A-B927-D7114ECC0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416" y="378835"/>
            <a:ext cx="1576821" cy="1576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5F45A-B5BE-43EF-B139-743A28EA1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495" y="181842"/>
            <a:ext cx="1674667" cy="1674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8BC2-DEC3-4041-9B86-64B721469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4374" y="280989"/>
            <a:ext cx="1674667" cy="1674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D201CA-A55D-4B2D-A6CE-6D5AB08AC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88" y="2217593"/>
            <a:ext cx="1569894" cy="1569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E7AFB-1968-4750-BBAA-96E345A70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5012" y="2552700"/>
            <a:ext cx="1674668" cy="1674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74E8A7-677E-4F0C-8832-249D613AA9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8813" y="2217593"/>
            <a:ext cx="1777713" cy="17777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3E8645-8DF0-4A3B-9477-6FDD6FEC5A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5659" y="2362200"/>
            <a:ext cx="1667742" cy="1667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DC8EB3-4D86-4555-8796-2601D15BB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84374" y="2591666"/>
            <a:ext cx="1674667" cy="1674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B78EF6-218D-4B0C-A0EB-DBCC1AEE4C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604" y="4433455"/>
            <a:ext cx="1870362" cy="1870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F1F6B6-381F-4241-BAD8-0B020F90AB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3392" y="4836102"/>
            <a:ext cx="1674668" cy="1674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FE2BD3-EFD9-4FFB-9900-D735483E33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52209" y="4531302"/>
            <a:ext cx="1674668" cy="1674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FBE221-B511-43C5-B379-6A1A608A77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0303" y="4300969"/>
            <a:ext cx="1772515" cy="17725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D29E70-5FF3-4DFE-8DB2-9C4C140BEB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09492" y="4902343"/>
            <a:ext cx="1674668" cy="167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7000">
        <p14:reveal/>
      </p:transition>
    </mc:Choice>
    <mc:Fallback xmlns="">
      <p:transition spd="slow" advClick="0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9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6B51C-8B33-4242-B1EB-5CC1292E4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77" y="334241"/>
            <a:ext cx="1577686" cy="1577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7E815D-6BE8-4AF5-808C-D0CE14E50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3" y="516946"/>
            <a:ext cx="1577687" cy="1577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998E59-89F0-4DF7-9462-7D1B0DD32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69" y="170583"/>
            <a:ext cx="1682029" cy="1682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BAF4E-961D-4B33-9BD7-BDFCDF000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129" y="282069"/>
            <a:ext cx="1682029" cy="1682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FB6E7-50D1-4F06-B98B-C283EEE56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4490" y="321251"/>
            <a:ext cx="1577687" cy="1577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4A155-BD63-4724-875A-9CE2B3FEE2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94" y="2324099"/>
            <a:ext cx="1577685" cy="1577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B04F3F-E67D-42B3-9DD0-80ADC810F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7729" y="2640156"/>
            <a:ext cx="1577687" cy="1577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5B880E-252B-48DC-8A23-3228D95B3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4330" y="2324098"/>
            <a:ext cx="1682029" cy="1682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A2841B-C9B5-49FA-A4EE-95D855250F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7760" y="2366740"/>
            <a:ext cx="1826857" cy="1826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27C03-74A4-483F-B3F4-496F46C515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9318" y="2179271"/>
            <a:ext cx="1826856" cy="1826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E59454-4278-4539-B213-D01110053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833" y="4522643"/>
            <a:ext cx="1795896" cy="1795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2D6481-2939-49D1-BE06-BC124B5537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8637" y="4522644"/>
            <a:ext cx="1795896" cy="1795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A43CF-FB34-4259-AB74-E807403E52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1100" y="4893902"/>
            <a:ext cx="1682029" cy="16820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49D648-8D48-4410-99D0-BB094B28FA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9696" y="4491681"/>
            <a:ext cx="1682029" cy="1682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122E2D-D667-44E0-A483-54B63EE1B1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08637" y="4854720"/>
            <a:ext cx="1682029" cy="16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5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7000">
        <p14:reveal/>
      </p:transition>
    </mc:Choice>
    <mc:Fallback xmlns="">
      <p:transition spd="slow" advClick="0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3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60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9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26360-DA96-45C7-8904-3196346AE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251114"/>
            <a:ext cx="1993322" cy="1993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015B40-9CF9-44C9-8667-810CE52EB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653" y="583624"/>
            <a:ext cx="1840922" cy="1840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1A968-195E-4F71-A98E-7F594C186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46" y="446378"/>
            <a:ext cx="2115415" cy="211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0453D-2481-4EEA-BB3D-6675DD718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646" y="281421"/>
            <a:ext cx="2115415" cy="2115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8F8DAA-9D8C-4845-AF3A-AE42E3CD0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44" y="2952750"/>
            <a:ext cx="1840923" cy="1840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9301C-7DCD-4984-9F84-B41FC922C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016" y="3706956"/>
            <a:ext cx="1840923" cy="1840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39BD7-3FC6-4A7F-8A99-657439D1B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064" y="3095644"/>
            <a:ext cx="2115414" cy="2115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90BF1-E94E-4A5F-93C3-EA8E45EDE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7603" y="3706956"/>
            <a:ext cx="1953484" cy="195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AE8ABC-93CE-44F2-8559-A483762A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31" y="147461"/>
            <a:ext cx="8750769" cy="65630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091D9-E829-4334-B1D7-C5B97837E1A5}"/>
              </a:ext>
            </a:extLst>
          </p:cNvPr>
          <p:cNvSpPr txBox="1"/>
          <p:nvPr/>
        </p:nvSpPr>
        <p:spPr>
          <a:xfrm>
            <a:off x="229589" y="336234"/>
            <a:ext cx="3392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ahnschrift" panose="020B0502040204020203" pitchFamily="34" charset="0"/>
              </a:rPr>
              <a:t>Gently notice moments of light and energy during this Chapter – moments when you experienced the Spirit at work. </a:t>
            </a:r>
          </a:p>
          <a:p>
            <a:r>
              <a:rPr lang="en-GB" b="1" dirty="0">
                <a:latin typeface="Bahnschrift" panose="020B0502040204020203" pitchFamily="34" charset="0"/>
              </a:rPr>
              <a:t>And give thanks.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CC60C32-6A5A-1D4C-96C0-773065793B9D}"/>
              </a:ext>
            </a:extLst>
          </p:cNvPr>
          <p:cNvSpPr txBox="1"/>
          <p:nvPr/>
        </p:nvSpPr>
        <p:spPr>
          <a:xfrm>
            <a:off x="229589" y="2049779"/>
            <a:ext cx="36219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Bahnschrift" panose="020B0502040204020203" pitchFamily="34" charset="0"/>
              </a:rPr>
              <a:t>Identifiez, dans le calme, des moments de lumière et d’énergie vécus pendant ce Chapitre – des moments où vous avez fait l’expérience de l’œuvre de l’Esprit</a:t>
            </a:r>
            <a:r>
              <a:rPr lang="en-GB" b="1" dirty="0">
                <a:latin typeface="Bahnschrift" panose="020B0502040204020203" pitchFamily="34" charset="0"/>
              </a:rPr>
              <a:t>. </a:t>
            </a:r>
          </a:p>
          <a:p>
            <a:r>
              <a:rPr lang="fr-FR" b="1" dirty="0">
                <a:latin typeface="Bahnschrift" panose="020B0502040204020203" pitchFamily="34" charset="0"/>
              </a:rPr>
              <a:t>Et rendez grâce.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041411-8ECE-614D-B56C-D54056E56B01}"/>
              </a:ext>
            </a:extLst>
          </p:cNvPr>
          <p:cNvSpPr txBox="1"/>
          <p:nvPr/>
        </p:nvSpPr>
        <p:spPr>
          <a:xfrm>
            <a:off x="229589" y="4317321"/>
            <a:ext cx="34497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Bahnschrift" panose="020B0502040204020203" pitchFamily="34" charset="0"/>
              </a:rPr>
              <a:t>Nota suavemente los momentos de luz y energía durante este Capítulo - momentos en los que experimentaste el trabajo del Espíritu. </a:t>
            </a:r>
          </a:p>
          <a:p>
            <a:r>
              <a:rPr lang="es-ES" b="1" dirty="0">
                <a:latin typeface="Bahnschrift" panose="020B0502040204020203" pitchFamily="34" charset="0"/>
              </a:rPr>
              <a:t>Y da las gracias.</a:t>
            </a:r>
            <a:endParaRPr lang="it-IT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5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Macintosh PowerPoint</Application>
  <PresentationFormat>Widescreen</PresentationFormat>
  <Paragraphs>40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&amp;quot</vt:lpstr>
      <vt:lpstr>AR BLANCA</vt:lpstr>
      <vt:lpstr>Arial</vt:lpstr>
      <vt:lpstr>Bahnschrift</vt:lpstr>
      <vt:lpstr>Bradley Hand ITC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Shiela McNamara</dc:creator>
  <cp:lastModifiedBy>Margaret Pesuit</cp:lastModifiedBy>
  <cp:revision>56</cp:revision>
  <dcterms:created xsi:type="dcterms:W3CDTF">2021-11-28T17:31:50Z</dcterms:created>
  <dcterms:modified xsi:type="dcterms:W3CDTF">2021-12-01T11:31:16Z</dcterms:modified>
</cp:coreProperties>
</file>