
<file path=[Content_Types].xml><?xml version="1.0" encoding="utf-8"?>
<Types xmlns="http://schemas.openxmlformats.org/package/2006/content-types">
  <Default Extension="mp3" ContentType="audio/mpeg"/>
  <Default Extension="png" ContentType="image/png"/>
  <Default Extension="MOV" ContentType="video/quicktime"/>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62" r:id="rId2"/>
    <p:sldId id="259" r:id="rId3"/>
    <p:sldId id="267" r:id="rId4"/>
    <p:sldId id="273" r:id="rId5"/>
    <p:sldId id="274" r:id="rId6"/>
    <p:sldId id="270" r:id="rId7"/>
    <p:sldId id="271" r:id="rId8"/>
    <p:sldId id="275" r:id="rId9"/>
    <p:sldId id="272" r:id="rId10"/>
    <p:sldId id="263" r:id="rId11"/>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F0FF"/>
    <a:srgbClr val="C1F8FF"/>
    <a:srgbClr val="F9FF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68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E8A1-6DA8-4496-BCE8-03ED561CC4E5}"/>
              </a:ext>
            </a:extLst>
          </p:cNvPr>
          <p:cNvSpPr>
            <a:spLocks noGrp="1"/>
          </p:cNvSpPr>
          <p:nvPr>
            <p:ph type="ctrTitle"/>
          </p:nvPr>
        </p:nvSpPr>
        <p:spPr>
          <a:xfrm>
            <a:off x="838200" y="365760"/>
            <a:ext cx="10515600" cy="2890202"/>
          </a:xfrm>
        </p:spPr>
        <p:txBody>
          <a:bodyPr anchor="b">
            <a:normAutofit/>
          </a:bodyPr>
          <a:lstStyle>
            <a:lvl1pPr algn="l">
              <a:lnSpc>
                <a:spcPct val="113000"/>
              </a:lnSpc>
              <a:defRPr sz="6600"/>
            </a:lvl1pPr>
          </a:lstStyle>
          <a:p>
            <a:r>
              <a:rPr lang="en-US" dirty="0"/>
              <a:t>Click to edit Master title style</a:t>
            </a:r>
          </a:p>
        </p:txBody>
      </p:sp>
      <p:sp>
        <p:nvSpPr>
          <p:cNvPr id="3" name="Subtitle 2">
            <a:extLst>
              <a:ext uri="{FF2B5EF4-FFF2-40B4-BE49-F238E27FC236}">
                <a16:creationId xmlns:a16="http://schemas.microsoft.com/office/drawing/2014/main" id="{3EB24CCC-3D44-4BB5-AA35-A21607EF69A4}"/>
              </a:ext>
            </a:extLst>
          </p:cNvPr>
          <p:cNvSpPr>
            <a:spLocks noGrp="1"/>
          </p:cNvSpPr>
          <p:nvPr>
            <p:ph type="subTitle" idx="1"/>
          </p:nvPr>
        </p:nvSpPr>
        <p:spPr>
          <a:xfrm>
            <a:off x="838200" y="3506150"/>
            <a:ext cx="10515600" cy="248348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01F80F6-1855-44E9-BA95-5E00A06E786D}"/>
              </a:ext>
            </a:extLst>
          </p:cNvPr>
          <p:cNvSpPr>
            <a:spLocks noGrp="1"/>
          </p:cNvSpPr>
          <p:nvPr>
            <p:ph type="dt" sz="half" idx="10"/>
          </p:nvPr>
        </p:nvSpPr>
        <p:spPr/>
        <p:txBody>
          <a:bodyPr/>
          <a:lstStyle/>
          <a:p>
            <a:fld id="{FD2766A6-3C10-4AB8-86A1-BB1F0CDA7EFE}" type="datetimeFigureOut">
              <a:rPr lang="en-US" smtClean="0"/>
              <a:t>11/22/2021</a:t>
            </a:fld>
            <a:endParaRPr lang="en-US"/>
          </a:p>
        </p:txBody>
      </p:sp>
      <p:sp>
        <p:nvSpPr>
          <p:cNvPr id="5" name="Footer Placeholder 4">
            <a:extLst>
              <a:ext uri="{FF2B5EF4-FFF2-40B4-BE49-F238E27FC236}">
                <a16:creationId xmlns:a16="http://schemas.microsoft.com/office/drawing/2014/main" id="{873D7FFD-570A-4968-B943-AF87BB679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CE6A8-0665-4714-B241-6AFBA8C6F807}"/>
              </a:ext>
            </a:extLst>
          </p:cNvPr>
          <p:cNvSpPr>
            <a:spLocks noGrp="1"/>
          </p:cNvSpPr>
          <p:nvPr>
            <p:ph type="sldNum" sz="quarter" idx="12"/>
          </p:nvPr>
        </p:nvSpPr>
        <p:spPr/>
        <p:txBody>
          <a:bodyPr/>
          <a:lstStyle/>
          <a:p>
            <a:fld id="{D3060201-1C40-4B39-813D-5CD9493BAEED}" type="slidenum">
              <a:rPr lang="en-US" smtClean="0"/>
              <a:t>‹Nº›</a:t>
            </a:fld>
            <a:endParaRPr lang="en-US"/>
          </a:p>
        </p:txBody>
      </p:sp>
    </p:spTree>
    <p:extLst>
      <p:ext uri="{BB962C8B-B14F-4D97-AF65-F5344CB8AC3E}">
        <p14:creationId xmlns:p14="http://schemas.microsoft.com/office/powerpoint/2010/main" val="1944530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6EC-DC54-4882-9D58-F201EA25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04E7C-4CBA-49AF-B24C-1A1FF51C2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3C727-C0C7-4BBA-9CF5-6C1FAC76B10C}"/>
              </a:ext>
            </a:extLst>
          </p:cNvPr>
          <p:cNvSpPr>
            <a:spLocks noGrp="1"/>
          </p:cNvSpPr>
          <p:nvPr>
            <p:ph type="dt" sz="half" idx="10"/>
          </p:nvPr>
        </p:nvSpPr>
        <p:spPr/>
        <p:txBody>
          <a:bodyPr/>
          <a:lstStyle/>
          <a:p>
            <a:fld id="{FD2766A6-3C10-4AB8-86A1-BB1F0CDA7EFE}" type="datetimeFigureOut">
              <a:rPr lang="en-US" smtClean="0"/>
              <a:t>11/22/2021</a:t>
            </a:fld>
            <a:endParaRPr lang="en-US"/>
          </a:p>
        </p:txBody>
      </p:sp>
      <p:sp>
        <p:nvSpPr>
          <p:cNvPr id="5" name="Footer Placeholder 4">
            <a:extLst>
              <a:ext uri="{FF2B5EF4-FFF2-40B4-BE49-F238E27FC236}">
                <a16:creationId xmlns:a16="http://schemas.microsoft.com/office/drawing/2014/main" id="{34603986-C5B4-4956-AC6F-4F36186B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5F941-E847-4C51-97D6-21066B26EB26}"/>
              </a:ext>
            </a:extLst>
          </p:cNvPr>
          <p:cNvSpPr>
            <a:spLocks noGrp="1"/>
          </p:cNvSpPr>
          <p:nvPr>
            <p:ph type="sldNum" sz="quarter" idx="12"/>
          </p:nvPr>
        </p:nvSpPr>
        <p:spPr/>
        <p:txBody>
          <a:bodyPr/>
          <a:lstStyle/>
          <a:p>
            <a:fld id="{D3060201-1C40-4B39-813D-5CD9493BAEED}" type="slidenum">
              <a:rPr lang="en-US" smtClean="0"/>
              <a:t>‹Nº›</a:t>
            </a:fld>
            <a:endParaRPr lang="en-US"/>
          </a:p>
        </p:txBody>
      </p:sp>
    </p:spTree>
    <p:extLst>
      <p:ext uri="{BB962C8B-B14F-4D97-AF65-F5344CB8AC3E}">
        <p14:creationId xmlns:p14="http://schemas.microsoft.com/office/powerpoint/2010/main" val="249209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338D2-D9EE-4B67-97C1-08ABD574530B}"/>
              </a:ext>
            </a:extLst>
          </p:cNvPr>
          <p:cNvSpPr>
            <a:spLocks noGrp="1"/>
          </p:cNvSpPr>
          <p:nvPr>
            <p:ph type="title" orient="vert"/>
          </p:nvPr>
        </p:nvSpPr>
        <p:spPr>
          <a:xfrm>
            <a:off x="7353848" y="365125"/>
            <a:ext cx="3999952"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274B1422-6C1E-4422-80E8-34B0092FBF05}"/>
              </a:ext>
            </a:extLst>
          </p:cNvPr>
          <p:cNvSpPr>
            <a:spLocks noGrp="1"/>
          </p:cNvSpPr>
          <p:nvPr>
            <p:ph type="body" orient="vert" idx="1"/>
          </p:nvPr>
        </p:nvSpPr>
        <p:spPr>
          <a:xfrm>
            <a:off x="838200" y="365125"/>
            <a:ext cx="626546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C8B53C-3084-4BC0-A80E-DB41C04C6258}"/>
              </a:ext>
            </a:extLst>
          </p:cNvPr>
          <p:cNvSpPr>
            <a:spLocks noGrp="1"/>
          </p:cNvSpPr>
          <p:nvPr>
            <p:ph type="dt" sz="half" idx="10"/>
          </p:nvPr>
        </p:nvSpPr>
        <p:spPr/>
        <p:txBody>
          <a:bodyPr/>
          <a:lstStyle/>
          <a:p>
            <a:fld id="{FD2766A6-3C10-4AB8-86A1-BB1F0CDA7EFE}" type="datetimeFigureOut">
              <a:rPr lang="en-US" smtClean="0"/>
              <a:t>11/22/2021</a:t>
            </a:fld>
            <a:endParaRPr lang="en-US"/>
          </a:p>
        </p:txBody>
      </p:sp>
      <p:sp>
        <p:nvSpPr>
          <p:cNvPr id="5" name="Footer Placeholder 4">
            <a:extLst>
              <a:ext uri="{FF2B5EF4-FFF2-40B4-BE49-F238E27FC236}">
                <a16:creationId xmlns:a16="http://schemas.microsoft.com/office/drawing/2014/main" id="{8276BFDE-DC70-4A6E-90B8-337FC4725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3578F-39AE-4F6F-9614-32EF672E616D}"/>
              </a:ext>
            </a:extLst>
          </p:cNvPr>
          <p:cNvSpPr>
            <a:spLocks noGrp="1"/>
          </p:cNvSpPr>
          <p:nvPr>
            <p:ph type="sldNum" sz="quarter" idx="12"/>
          </p:nvPr>
        </p:nvSpPr>
        <p:spPr/>
        <p:txBody>
          <a:bodyPr/>
          <a:lstStyle/>
          <a:p>
            <a:fld id="{D3060201-1C40-4B39-813D-5CD9493BAEED}" type="slidenum">
              <a:rPr lang="en-US" smtClean="0"/>
              <a:t>‹Nº›</a:t>
            </a:fld>
            <a:endParaRPr lang="en-US"/>
          </a:p>
        </p:txBody>
      </p:sp>
    </p:spTree>
    <p:extLst>
      <p:ext uri="{BB962C8B-B14F-4D97-AF65-F5344CB8AC3E}">
        <p14:creationId xmlns:p14="http://schemas.microsoft.com/office/powerpoint/2010/main" val="107463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A8A8-ECDA-4018-ABB4-CC22892BE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0AE7C-51AF-4F0E-B5A3-8C7E1026C27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5F28C09-A717-49AB-B60E-433BC469258F}"/>
              </a:ext>
            </a:extLst>
          </p:cNvPr>
          <p:cNvSpPr>
            <a:spLocks noGrp="1"/>
          </p:cNvSpPr>
          <p:nvPr>
            <p:ph type="dt" sz="half" idx="10"/>
          </p:nvPr>
        </p:nvSpPr>
        <p:spPr/>
        <p:txBody>
          <a:bodyPr/>
          <a:lstStyle/>
          <a:p>
            <a:fld id="{FD2766A6-3C10-4AB8-86A1-BB1F0CDA7EFE}" type="datetimeFigureOut">
              <a:rPr lang="en-US" smtClean="0"/>
              <a:t>11/22/2021</a:t>
            </a:fld>
            <a:endParaRPr lang="en-US"/>
          </a:p>
        </p:txBody>
      </p:sp>
      <p:sp>
        <p:nvSpPr>
          <p:cNvPr id="5" name="Footer Placeholder 4">
            <a:extLst>
              <a:ext uri="{FF2B5EF4-FFF2-40B4-BE49-F238E27FC236}">
                <a16:creationId xmlns:a16="http://schemas.microsoft.com/office/drawing/2014/main" id="{1D11A47A-6E5A-4754-8B43-9CE556160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A1EB-7AC7-4F86-90C0-AA980D887225}"/>
              </a:ext>
            </a:extLst>
          </p:cNvPr>
          <p:cNvSpPr>
            <a:spLocks noGrp="1"/>
          </p:cNvSpPr>
          <p:nvPr>
            <p:ph type="sldNum" sz="quarter" idx="12"/>
          </p:nvPr>
        </p:nvSpPr>
        <p:spPr/>
        <p:txBody>
          <a:bodyPr/>
          <a:lstStyle/>
          <a:p>
            <a:fld id="{D3060201-1C40-4B39-813D-5CD9493BAEED}" type="slidenum">
              <a:rPr lang="en-US" smtClean="0"/>
              <a:t>‹Nº›</a:t>
            </a:fld>
            <a:endParaRPr lang="en-US"/>
          </a:p>
        </p:txBody>
      </p:sp>
    </p:spTree>
    <p:extLst>
      <p:ext uri="{BB962C8B-B14F-4D97-AF65-F5344CB8AC3E}">
        <p14:creationId xmlns:p14="http://schemas.microsoft.com/office/powerpoint/2010/main" val="1772277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957-C46F-4F17-BC8C-6507E676E916}"/>
              </a:ext>
            </a:extLst>
          </p:cNvPr>
          <p:cNvSpPr>
            <a:spLocks noGrp="1"/>
          </p:cNvSpPr>
          <p:nvPr>
            <p:ph type="title"/>
          </p:nvPr>
        </p:nvSpPr>
        <p:spPr>
          <a:xfrm>
            <a:off x="831850" y="365760"/>
            <a:ext cx="10515600" cy="3827868"/>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8D9661B-6633-4C8B-8B9C-E514DF851D3E}"/>
              </a:ext>
            </a:extLst>
          </p:cNvPr>
          <p:cNvSpPr>
            <a:spLocks noGrp="1"/>
          </p:cNvSpPr>
          <p:nvPr>
            <p:ph type="body" idx="1"/>
          </p:nvPr>
        </p:nvSpPr>
        <p:spPr>
          <a:xfrm>
            <a:off x="831850" y="4443817"/>
            <a:ext cx="10515600" cy="164583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B6274BF-C1CD-4709-B0A0-E9407DBEA73C}"/>
              </a:ext>
            </a:extLst>
          </p:cNvPr>
          <p:cNvSpPr>
            <a:spLocks noGrp="1"/>
          </p:cNvSpPr>
          <p:nvPr>
            <p:ph type="dt" sz="half" idx="10"/>
          </p:nvPr>
        </p:nvSpPr>
        <p:spPr/>
        <p:txBody>
          <a:bodyPr/>
          <a:lstStyle/>
          <a:p>
            <a:fld id="{FD2766A6-3C10-4AB8-86A1-BB1F0CDA7EFE}" type="datetimeFigureOut">
              <a:rPr lang="en-US" smtClean="0"/>
              <a:t>11/22/2021</a:t>
            </a:fld>
            <a:endParaRPr lang="en-US"/>
          </a:p>
        </p:txBody>
      </p:sp>
      <p:sp>
        <p:nvSpPr>
          <p:cNvPr id="5" name="Footer Placeholder 4">
            <a:extLst>
              <a:ext uri="{FF2B5EF4-FFF2-40B4-BE49-F238E27FC236}">
                <a16:creationId xmlns:a16="http://schemas.microsoft.com/office/drawing/2014/main" id="{CC9ADB94-0A5B-4B56-B0B1-1FF5580A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A668A-35AE-4CDF-AC4C-2BEEA9EE80F8}"/>
              </a:ext>
            </a:extLst>
          </p:cNvPr>
          <p:cNvSpPr>
            <a:spLocks noGrp="1"/>
          </p:cNvSpPr>
          <p:nvPr>
            <p:ph type="sldNum" sz="quarter" idx="12"/>
          </p:nvPr>
        </p:nvSpPr>
        <p:spPr/>
        <p:txBody>
          <a:bodyPr/>
          <a:lstStyle/>
          <a:p>
            <a:fld id="{D3060201-1C40-4B39-813D-5CD9493BAEED}" type="slidenum">
              <a:rPr lang="en-US" smtClean="0"/>
              <a:t>‹Nº›</a:t>
            </a:fld>
            <a:endParaRPr lang="en-US"/>
          </a:p>
        </p:txBody>
      </p:sp>
    </p:spTree>
    <p:extLst>
      <p:ext uri="{BB962C8B-B14F-4D97-AF65-F5344CB8AC3E}">
        <p14:creationId xmlns:p14="http://schemas.microsoft.com/office/powerpoint/2010/main" val="3282851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F1FD-0E96-4963-9F09-92861572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9E5F0-B650-4AFF-B90E-23B378684D66}"/>
              </a:ext>
            </a:extLst>
          </p:cNvPr>
          <p:cNvSpPr>
            <a:spLocks noGrp="1"/>
          </p:cNvSpPr>
          <p:nvPr>
            <p:ph sz="half" idx="1"/>
          </p:nvPr>
        </p:nvSpPr>
        <p:spPr>
          <a:xfrm>
            <a:off x="838200" y="1940876"/>
            <a:ext cx="5181600" cy="42360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2D1747B-302D-476E-8F4F-E4B114C6624E}"/>
              </a:ext>
            </a:extLst>
          </p:cNvPr>
          <p:cNvSpPr>
            <a:spLocks noGrp="1"/>
          </p:cNvSpPr>
          <p:nvPr>
            <p:ph sz="half" idx="2"/>
          </p:nvPr>
        </p:nvSpPr>
        <p:spPr>
          <a:xfrm>
            <a:off x="6172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0577D-22F7-4958-BB3D-6C9265EA1964}"/>
              </a:ext>
            </a:extLst>
          </p:cNvPr>
          <p:cNvSpPr>
            <a:spLocks noGrp="1"/>
          </p:cNvSpPr>
          <p:nvPr>
            <p:ph type="dt" sz="half" idx="10"/>
          </p:nvPr>
        </p:nvSpPr>
        <p:spPr/>
        <p:txBody>
          <a:bodyPr/>
          <a:lstStyle/>
          <a:p>
            <a:fld id="{FD2766A6-3C10-4AB8-86A1-BB1F0CDA7EFE}" type="datetimeFigureOut">
              <a:rPr lang="en-US" smtClean="0"/>
              <a:t>11/22/2021</a:t>
            </a:fld>
            <a:endParaRPr lang="en-US"/>
          </a:p>
        </p:txBody>
      </p:sp>
      <p:sp>
        <p:nvSpPr>
          <p:cNvPr id="6" name="Footer Placeholder 5">
            <a:extLst>
              <a:ext uri="{FF2B5EF4-FFF2-40B4-BE49-F238E27FC236}">
                <a16:creationId xmlns:a16="http://schemas.microsoft.com/office/drawing/2014/main" id="{71EC5B46-A8FB-4683-9618-3F6E07383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887BD-93E9-4181-9D7F-940C3E1730FF}"/>
              </a:ext>
            </a:extLst>
          </p:cNvPr>
          <p:cNvSpPr>
            <a:spLocks noGrp="1"/>
          </p:cNvSpPr>
          <p:nvPr>
            <p:ph type="sldNum" sz="quarter" idx="12"/>
          </p:nvPr>
        </p:nvSpPr>
        <p:spPr/>
        <p:txBody>
          <a:bodyPr/>
          <a:lstStyle/>
          <a:p>
            <a:fld id="{D3060201-1C40-4B39-813D-5CD9493BAEED}" type="slidenum">
              <a:rPr lang="en-US" smtClean="0"/>
              <a:t>‹Nº›</a:t>
            </a:fld>
            <a:endParaRPr lang="en-US"/>
          </a:p>
        </p:txBody>
      </p:sp>
    </p:spTree>
    <p:extLst>
      <p:ext uri="{BB962C8B-B14F-4D97-AF65-F5344CB8AC3E}">
        <p14:creationId xmlns:p14="http://schemas.microsoft.com/office/powerpoint/2010/main" val="284504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3D79-FA27-4567-9032-AF722733E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7C1BF-703F-4992-BB0C-EB1E579C7410}"/>
              </a:ext>
            </a:extLst>
          </p:cNvPr>
          <p:cNvSpPr>
            <a:spLocks noGrp="1"/>
          </p:cNvSpPr>
          <p:nvPr>
            <p:ph type="body" idx="1"/>
          </p:nvPr>
        </p:nvSpPr>
        <p:spPr>
          <a:xfrm>
            <a:off x="839788" y="1951823"/>
            <a:ext cx="5157787"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2B2FCE1-6DC0-43B5-8016-89FD4AF5ABD2}"/>
              </a:ext>
            </a:extLst>
          </p:cNvPr>
          <p:cNvSpPr>
            <a:spLocks noGrp="1"/>
          </p:cNvSpPr>
          <p:nvPr>
            <p:ph sz="half" idx="2"/>
          </p:nvPr>
        </p:nvSpPr>
        <p:spPr>
          <a:xfrm>
            <a:off x="839788" y="2954741"/>
            <a:ext cx="5157787" cy="3234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62FED7A-67D0-43CC-889A-25F8849647F1}"/>
              </a:ext>
            </a:extLst>
          </p:cNvPr>
          <p:cNvSpPr>
            <a:spLocks noGrp="1"/>
          </p:cNvSpPr>
          <p:nvPr>
            <p:ph type="body" sz="quarter" idx="3"/>
          </p:nvPr>
        </p:nvSpPr>
        <p:spPr>
          <a:xfrm>
            <a:off x="6172200" y="1951823"/>
            <a:ext cx="5183188"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731C176-48F2-44EC-B3A2-A144403D57FB}"/>
              </a:ext>
            </a:extLst>
          </p:cNvPr>
          <p:cNvSpPr>
            <a:spLocks noGrp="1"/>
          </p:cNvSpPr>
          <p:nvPr>
            <p:ph sz="quarter" idx="4"/>
          </p:nvPr>
        </p:nvSpPr>
        <p:spPr>
          <a:xfrm>
            <a:off x="6172200" y="2954741"/>
            <a:ext cx="5183188"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187B8-AC48-4FE7-8658-8A31E37311F6}"/>
              </a:ext>
            </a:extLst>
          </p:cNvPr>
          <p:cNvSpPr>
            <a:spLocks noGrp="1"/>
          </p:cNvSpPr>
          <p:nvPr>
            <p:ph type="dt" sz="half" idx="10"/>
          </p:nvPr>
        </p:nvSpPr>
        <p:spPr/>
        <p:txBody>
          <a:bodyPr/>
          <a:lstStyle/>
          <a:p>
            <a:fld id="{FD2766A6-3C10-4AB8-86A1-BB1F0CDA7EFE}" type="datetimeFigureOut">
              <a:rPr lang="en-US" smtClean="0"/>
              <a:t>11/22/2021</a:t>
            </a:fld>
            <a:endParaRPr lang="en-US"/>
          </a:p>
        </p:txBody>
      </p:sp>
      <p:sp>
        <p:nvSpPr>
          <p:cNvPr id="8" name="Footer Placeholder 7">
            <a:extLst>
              <a:ext uri="{FF2B5EF4-FFF2-40B4-BE49-F238E27FC236}">
                <a16:creationId xmlns:a16="http://schemas.microsoft.com/office/drawing/2014/main" id="{7CCAB465-E22E-45DC-89C9-406121BCED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9D1CF-F964-4405-8677-5F9E2A028785}"/>
              </a:ext>
            </a:extLst>
          </p:cNvPr>
          <p:cNvSpPr>
            <a:spLocks noGrp="1"/>
          </p:cNvSpPr>
          <p:nvPr>
            <p:ph type="sldNum" sz="quarter" idx="12"/>
          </p:nvPr>
        </p:nvSpPr>
        <p:spPr/>
        <p:txBody>
          <a:bodyPr/>
          <a:lstStyle/>
          <a:p>
            <a:fld id="{D3060201-1C40-4B39-813D-5CD9493BAEED}" type="slidenum">
              <a:rPr lang="en-US" smtClean="0"/>
              <a:t>‹Nº›</a:t>
            </a:fld>
            <a:endParaRPr lang="en-US"/>
          </a:p>
        </p:txBody>
      </p:sp>
    </p:spTree>
    <p:extLst>
      <p:ext uri="{BB962C8B-B14F-4D97-AF65-F5344CB8AC3E}">
        <p14:creationId xmlns:p14="http://schemas.microsoft.com/office/powerpoint/2010/main" val="132532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453-DD0F-41C0-8F4A-5DC343F5E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E6313-506F-4456-B3D9-D9655538F9FB}"/>
              </a:ext>
            </a:extLst>
          </p:cNvPr>
          <p:cNvSpPr>
            <a:spLocks noGrp="1"/>
          </p:cNvSpPr>
          <p:nvPr>
            <p:ph type="dt" sz="half" idx="10"/>
          </p:nvPr>
        </p:nvSpPr>
        <p:spPr/>
        <p:txBody>
          <a:bodyPr/>
          <a:lstStyle/>
          <a:p>
            <a:fld id="{FD2766A6-3C10-4AB8-86A1-BB1F0CDA7EFE}" type="datetimeFigureOut">
              <a:rPr lang="en-US" smtClean="0"/>
              <a:t>11/22/2021</a:t>
            </a:fld>
            <a:endParaRPr lang="en-US"/>
          </a:p>
        </p:txBody>
      </p:sp>
      <p:sp>
        <p:nvSpPr>
          <p:cNvPr id="4" name="Footer Placeholder 3">
            <a:extLst>
              <a:ext uri="{FF2B5EF4-FFF2-40B4-BE49-F238E27FC236}">
                <a16:creationId xmlns:a16="http://schemas.microsoft.com/office/drawing/2014/main" id="{E8F26068-7707-41EC-93EF-A24CAF8FFD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C8A3C-8C01-4039-B47B-57D8497587A5}"/>
              </a:ext>
            </a:extLst>
          </p:cNvPr>
          <p:cNvSpPr>
            <a:spLocks noGrp="1"/>
          </p:cNvSpPr>
          <p:nvPr>
            <p:ph type="sldNum" sz="quarter" idx="12"/>
          </p:nvPr>
        </p:nvSpPr>
        <p:spPr/>
        <p:txBody>
          <a:bodyPr/>
          <a:lstStyle/>
          <a:p>
            <a:fld id="{D3060201-1C40-4B39-813D-5CD9493BAEED}" type="slidenum">
              <a:rPr lang="en-US" smtClean="0"/>
              <a:t>‹Nº›</a:t>
            </a:fld>
            <a:endParaRPr lang="en-US"/>
          </a:p>
        </p:txBody>
      </p:sp>
    </p:spTree>
    <p:extLst>
      <p:ext uri="{BB962C8B-B14F-4D97-AF65-F5344CB8AC3E}">
        <p14:creationId xmlns:p14="http://schemas.microsoft.com/office/powerpoint/2010/main" val="288388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92633-8C77-419D-B24D-2B3D44DBA556}"/>
              </a:ext>
            </a:extLst>
          </p:cNvPr>
          <p:cNvSpPr>
            <a:spLocks noGrp="1"/>
          </p:cNvSpPr>
          <p:nvPr>
            <p:ph type="dt" sz="half" idx="10"/>
          </p:nvPr>
        </p:nvSpPr>
        <p:spPr/>
        <p:txBody>
          <a:bodyPr/>
          <a:lstStyle/>
          <a:p>
            <a:fld id="{FD2766A6-3C10-4AB8-86A1-BB1F0CDA7EFE}" type="datetimeFigureOut">
              <a:rPr lang="en-US" smtClean="0"/>
              <a:t>11/22/2021</a:t>
            </a:fld>
            <a:endParaRPr lang="en-US"/>
          </a:p>
        </p:txBody>
      </p:sp>
      <p:sp>
        <p:nvSpPr>
          <p:cNvPr id="3" name="Footer Placeholder 2">
            <a:extLst>
              <a:ext uri="{FF2B5EF4-FFF2-40B4-BE49-F238E27FC236}">
                <a16:creationId xmlns:a16="http://schemas.microsoft.com/office/drawing/2014/main" id="{FD149D59-0A88-4A14-A740-4CCD9B5264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DEF9-802F-444E-92D2-397862EEAB07}"/>
              </a:ext>
            </a:extLst>
          </p:cNvPr>
          <p:cNvSpPr>
            <a:spLocks noGrp="1"/>
          </p:cNvSpPr>
          <p:nvPr>
            <p:ph type="sldNum" sz="quarter" idx="12"/>
          </p:nvPr>
        </p:nvSpPr>
        <p:spPr/>
        <p:txBody>
          <a:bodyPr/>
          <a:lstStyle/>
          <a:p>
            <a:fld id="{D3060201-1C40-4B39-813D-5CD9493BAEED}" type="slidenum">
              <a:rPr lang="en-US" smtClean="0"/>
              <a:t>‹Nº›</a:t>
            </a:fld>
            <a:endParaRPr lang="en-US"/>
          </a:p>
        </p:txBody>
      </p:sp>
    </p:spTree>
    <p:extLst>
      <p:ext uri="{BB962C8B-B14F-4D97-AF65-F5344CB8AC3E}">
        <p14:creationId xmlns:p14="http://schemas.microsoft.com/office/powerpoint/2010/main" val="3680362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3C20-3881-4F15-94F7-9D7B9F9E357A}"/>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Content Placeholder 2">
            <a:extLst>
              <a:ext uri="{FF2B5EF4-FFF2-40B4-BE49-F238E27FC236}">
                <a16:creationId xmlns:a16="http://schemas.microsoft.com/office/drawing/2014/main" id="{B268F40F-6C2A-48EC-8F16-DA179A1DA375}"/>
              </a:ext>
            </a:extLst>
          </p:cNvPr>
          <p:cNvSpPr>
            <a:spLocks noGrp="1"/>
          </p:cNvSpPr>
          <p:nvPr>
            <p:ph idx="1"/>
          </p:nvPr>
        </p:nvSpPr>
        <p:spPr>
          <a:xfrm>
            <a:off x="5554638" y="457201"/>
            <a:ext cx="5800749" cy="54038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736B7E-D33D-48C7-97AC-5C0D9874FE53}"/>
              </a:ext>
            </a:extLst>
          </p:cNvPr>
          <p:cNvSpPr>
            <a:spLocks noGrp="1"/>
          </p:cNvSpPr>
          <p:nvPr>
            <p:ph type="body" sz="half" idx="2"/>
          </p:nvPr>
        </p:nvSpPr>
        <p:spPr>
          <a:xfrm>
            <a:off x="839788" y="3657600"/>
            <a:ext cx="4343400" cy="2211387"/>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E9149BC5-FF58-463A-B4FA-F0F912F1234F}"/>
              </a:ext>
            </a:extLst>
          </p:cNvPr>
          <p:cNvSpPr>
            <a:spLocks noGrp="1"/>
          </p:cNvSpPr>
          <p:nvPr>
            <p:ph type="dt" sz="half" idx="10"/>
          </p:nvPr>
        </p:nvSpPr>
        <p:spPr/>
        <p:txBody>
          <a:bodyPr/>
          <a:lstStyle/>
          <a:p>
            <a:fld id="{FD2766A6-3C10-4AB8-86A1-BB1F0CDA7EFE}" type="datetimeFigureOut">
              <a:rPr lang="en-US" smtClean="0"/>
              <a:t>11/22/2021</a:t>
            </a:fld>
            <a:endParaRPr lang="en-US"/>
          </a:p>
        </p:txBody>
      </p:sp>
      <p:sp>
        <p:nvSpPr>
          <p:cNvPr id="6" name="Footer Placeholder 5">
            <a:extLst>
              <a:ext uri="{FF2B5EF4-FFF2-40B4-BE49-F238E27FC236}">
                <a16:creationId xmlns:a16="http://schemas.microsoft.com/office/drawing/2014/main" id="{947072D7-4A2A-407F-A084-6AE8DD001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4C41C-C368-475C-BDC1-DC5B29C78005}"/>
              </a:ext>
            </a:extLst>
          </p:cNvPr>
          <p:cNvSpPr>
            <a:spLocks noGrp="1"/>
          </p:cNvSpPr>
          <p:nvPr>
            <p:ph type="sldNum" sz="quarter" idx="12"/>
          </p:nvPr>
        </p:nvSpPr>
        <p:spPr/>
        <p:txBody>
          <a:bodyPr/>
          <a:lstStyle/>
          <a:p>
            <a:fld id="{D3060201-1C40-4B39-813D-5CD9493BAEED}" type="slidenum">
              <a:rPr lang="en-US" smtClean="0"/>
              <a:t>‹Nº›</a:t>
            </a:fld>
            <a:endParaRPr lang="en-US"/>
          </a:p>
        </p:txBody>
      </p:sp>
    </p:spTree>
    <p:extLst>
      <p:ext uri="{BB962C8B-B14F-4D97-AF65-F5344CB8AC3E}">
        <p14:creationId xmlns:p14="http://schemas.microsoft.com/office/powerpoint/2010/main" val="1763597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67B0-865B-44ED-9DFE-36C73B0C8B43}"/>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Picture Placeholder 2">
            <a:extLst>
              <a:ext uri="{FF2B5EF4-FFF2-40B4-BE49-F238E27FC236}">
                <a16:creationId xmlns:a16="http://schemas.microsoft.com/office/drawing/2014/main" id="{B73C5CF7-138A-437C-9E0A-FF4179970319}"/>
              </a:ext>
            </a:extLst>
          </p:cNvPr>
          <p:cNvSpPr>
            <a:spLocks noGrp="1"/>
          </p:cNvSpPr>
          <p:nvPr>
            <p:ph type="pic" idx="1"/>
          </p:nvPr>
        </p:nvSpPr>
        <p:spPr>
          <a:xfrm>
            <a:off x="5561462" y="457201"/>
            <a:ext cx="5793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17822-7770-4117-96A2-8D2FF0A01044}"/>
              </a:ext>
            </a:extLst>
          </p:cNvPr>
          <p:cNvSpPr>
            <a:spLocks noGrp="1"/>
          </p:cNvSpPr>
          <p:nvPr>
            <p:ph type="body" sz="half" idx="2"/>
          </p:nvPr>
        </p:nvSpPr>
        <p:spPr>
          <a:xfrm>
            <a:off x="839788" y="3664424"/>
            <a:ext cx="4343400" cy="2204564"/>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11295030-39C7-4814-A766-1A3E094EBA15}"/>
              </a:ext>
            </a:extLst>
          </p:cNvPr>
          <p:cNvSpPr>
            <a:spLocks noGrp="1"/>
          </p:cNvSpPr>
          <p:nvPr>
            <p:ph type="dt" sz="half" idx="10"/>
          </p:nvPr>
        </p:nvSpPr>
        <p:spPr/>
        <p:txBody>
          <a:bodyPr/>
          <a:lstStyle/>
          <a:p>
            <a:fld id="{FD2766A6-3C10-4AB8-86A1-BB1F0CDA7EFE}" type="datetimeFigureOut">
              <a:rPr lang="en-US" smtClean="0"/>
              <a:t>11/22/2021</a:t>
            </a:fld>
            <a:endParaRPr lang="en-US"/>
          </a:p>
        </p:txBody>
      </p:sp>
      <p:sp>
        <p:nvSpPr>
          <p:cNvPr id="6" name="Footer Placeholder 5">
            <a:extLst>
              <a:ext uri="{FF2B5EF4-FFF2-40B4-BE49-F238E27FC236}">
                <a16:creationId xmlns:a16="http://schemas.microsoft.com/office/drawing/2014/main" id="{B91F02CD-DC87-47B6-96C4-F6470B1D8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FF531-02C2-4C1D-A692-7040378066C7}"/>
              </a:ext>
            </a:extLst>
          </p:cNvPr>
          <p:cNvSpPr>
            <a:spLocks noGrp="1"/>
          </p:cNvSpPr>
          <p:nvPr>
            <p:ph type="sldNum" sz="quarter" idx="12"/>
          </p:nvPr>
        </p:nvSpPr>
        <p:spPr/>
        <p:txBody>
          <a:bodyPr/>
          <a:lstStyle/>
          <a:p>
            <a:fld id="{D3060201-1C40-4B39-813D-5CD9493BAEED}" type="slidenum">
              <a:rPr lang="en-US" smtClean="0"/>
              <a:t>‹Nº›</a:t>
            </a:fld>
            <a:endParaRPr lang="en-US"/>
          </a:p>
        </p:txBody>
      </p:sp>
    </p:spTree>
    <p:extLst>
      <p:ext uri="{BB962C8B-B14F-4D97-AF65-F5344CB8AC3E}">
        <p14:creationId xmlns:p14="http://schemas.microsoft.com/office/powerpoint/2010/main" val="3841907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818BD-D734-48A1-8CC0-609D11E5560E}"/>
              </a:ext>
            </a:extLst>
          </p:cNvPr>
          <p:cNvSpPr>
            <a:spLocks noGrp="1"/>
          </p:cNvSpPr>
          <p:nvPr>
            <p:ph type="title"/>
          </p:nvPr>
        </p:nvSpPr>
        <p:spPr>
          <a:xfrm>
            <a:off x="838200" y="365125"/>
            <a:ext cx="10515600" cy="1325563"/>
          </a:xfrm>
          <a:prstGeom prst="rect">
            <a:avLst/>
          </a:prstGeom>
        </p:spPr>
        <p:txBody>
          <a:bodyPr lIns="109728" tIns="109728" rIns="109728" bIns="91440" anchor="b"/>
          <a:lstStyle/>
          <a:p>
            <a:r>
              <a:rPr lang="en-US" dirty="0"/>
              <a:t>Click to edit Master title style</a:t>
            </a:r>
          </a:p>
        </p:txBody>
      </p:sp>
      <p:sp>
        <p:nvSpPr>
          <p:cNvPr id="3" name="Text Placeholder 2">
            <a:extLst>
              <a:ext uri="{FF2B5EF4-FFF2-40B4-BE49-F238E27FC236}">
                <a16:creationId xmlns:a16="http://schemas.microsoft.com/office/drawing/2014/main" id="{AF9D215A-D2A1-4903-A905-F8B06EF41B4F}"/>
              </a:ext>
            </a:extLst>
          </p:cNvPr>
          <p:cNvSpPr>
            <a:spLocks noGrp="1"/>
          </p:cNvSpPr>
          <p:nvPr>
            <p:ph type="body" idx="1"/>
          </p:nvPr>
        </p:nvSpPr>
        <p:spPr>
          <a:xfrm>
            <a:off x="838200" y="1940875"/>
            <a:ext cx="10515600" cy="4236087"/>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42B88A-7A1D-4AA1-8536-28DC13DBA5BE}"/>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900">
                <a:solidFill>
                  <a:schemeClr val="tx1">
                    <a:tint val="75000"/>
                  </a:schemeClr>
                </a:solidFill>
              </a:defRPr>
            </a:lvl1pPr>
          </a:lstStyle>
          <a:p>
            <a:fld id="{FD2766A6-3C10-4AB8-86A1-BB1F0CDA7EFE}" type="datetimeFigureOut">
              <a:rPr lang="en-US" smtClean="0"/>
              <a:pPr/>
              <a:t>11/22/2021</a:t>
            </a:fld>
            <a:endParaRPr lang="en-US" dirty="0"/>
          </a:p>
        </p:txBody>
      </p:sp>
      <p:sp>
        <p:nvSpPr>
          <p:cNvPr id="5" name="Footer Placeholder 4">
            <a:extLst>
              <a:ext uri="{FF2B5EF4-FFF2-40B4-BE49-F238E27FC236}">
                <a16:creationId xmlns:a16="http://schemas.microsoft.com/office/drawing/2014/main" id="{B37FE925-0C4B-4BAE-9799-3A9D46D92067}"/>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DAD54-E5C5-4D48-8592-BB22F0A851EB}"/>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900">
                <a:solidFill>
                  <a:schemeClr val="tx1">
                    <a:tint val="75000"/>
                  </a:schemeClr>
                </a:solidFill>
              </a:defRPr>
            </a:lvl1pPr>
          </a:lstStyle>
          <a:p>
            <a:fld id="{D3060201-1C40-4B39-813D-5CD9493BAEED}" type="slidenum">
              <a:rPr lang="en-US" smtClean="0"/>
              <a:pPr/>
              <a:t>‹Nº›</a:t>
            </a:fld>
            <a:endParaRPr lang="en-US"/>
          </a:p>
        </p:txBody>
      </p:sp>
    </p:spTree>
    <p:extLst>
      <p:ext uri="{BB962C8B-B14F-4D97-AF65-F5344CB8AC3E}">
        <p14:creationId xmlns:p14="http://schemas.microsoft.com/office/powerpoint/2010/main" val="11409273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txStyles>
    <p:titleStyle>
      <a:lvl1pPr algn="l" defTabSz="914400" rtl="0" eaLnBrk="1" latinLnBrk="0" hangingPunct="1">
        <a:lnSpc>
          <a:spcPct val="114000"/>
        </a:lnSpc>
        <a:spcBef>
          <a:spcPct val="0"/>
        </a:spcBef>
        <a:buNone/>
        <a:defRPr lang="en-US" sz="5400" b="1" kern="1200" spc="3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p:titleStyle>
    <p:bodyStyle>
      <a:lvl1pPr marL="228600" indent="-228600" algn="l" defTabSz="914400" rtl="0" eaLnBrk="1" latinLnBrk="0" hangingPunct="1">
        <a:lnSpc>
          <a:spcPct val="115000"/>
        </a:lnSpc>
        <a:spcBef>
          <a:spcPts val="1000"/>
        </a:spcBef>
        <a:buClr>
          <a:schemeClr val="tx2"/>
        </a:buClr>
        <a:buFont typeface="Arial" panose="020B0604020202020204" pitchFamily="34" charset="0"/>
        <a:buChar char="•"/>
        <a:defRPr sz="2000" kern="1200" spc="20">
          <a:solidFill>
            <a:schemeClr val="tx1"/>
          </a:solidFill>
          <a:latin typeface="+mn-lt"/>
          <a:ea typeface="+mn-ea"/>
          <a:cs typeface="+mn-cs"/>
        </a:defRPr>
      </a:lvl1pPr>
      <a:lvl2pPr marL="685800" indent="-228600" algn="l" defTabSz="914400" rtl="0" eaLnBrk="1" latinLnBrk="0" hangingPunct="1">
        <a:lnSpc>
          <a:spcPct val="115000"/>
        </a:lnSpc>
        <a:spcBef>
          <a:spcPts val="500"/>
        </a:spcBef>
        <a:buClr>
          <a:schemeClr val="tx2"/>
        </a:buClr>
        <a:buFont typeface="Arial" panose="020B0604020202020204" pitchFamily="34" charset="0"/>
        <a:buChar char="•"/>
        <a:defRPr sz="1800" kern="1200" spc="20">
          <a:solidFill>
            <a:schemeClr val="tx1"/>
          </a:solidFill>
          <a:latin typeface="+mn-lt"/>
          <a:ea typeface="+mn-ea"/>
          <a:cs typeface="+mn-cs"/>
        </a:defRPr>
      </a:lvl2pPr>
      <a:lvl3pPr marL="1143000" indent="-228600" algn="l" defTabSz="914400" rtl="0" eaLnBrk="1" latinLnBrk="0" hangingPunct="1">
        <a:lnSpc>
          <a:spcPct val="115000"/>
        </a:lnSpc>
        <a:spcBef>
          <a:spcPts val="500"/>
        </a:spcBef>
        <a:buClr>
          <a:schemeClr val="tx2"/>
        </a:buClr>
        <a:buFont typeface="Arial" panose="020B0604020202020204" pitchFamily="34" charset="0"/>
        <a:buChar char="•"/>
        <a:defRPr sz="1600" kern="1200" spc="20">
          <a:solidFill>
            <a:schemeClr val="tx1"/>
          </a:solidFill>
          <a:latin typeface="+mn-lt"/>
          <a:ea typeface="+mn-ea"/>
          <a:cs typeface="+mn-cs"/>
        </a:defRPr>
      </a:lvl3pPr>
      <a:lvl4pPr marL="1600200" indent="-228600" algn="l" defTabSz="914400" rtl="0" eaLnBrk="1" latinLnBrk="0" hangingPunct="1">
        <a:lnSpc>
          <a:spcPct val="115000"/>
        </a:lnSpc>
        <a:spcBef>
          <a:spcPts val="500"/>
        </a:spcBef>
        <a:buClr>
          <a:schemeClr val="tx2"/>
        </a:buClr>
        <a:buFont typeface="Arial" panose="020B0604020202020204" pitchFamily="34" charset="0"/>
        <a:buChar char="•"/>
        <a:defRPr sz="1400" kern="1200" spc="20">
          <a:solidFill>
            <a:schemeClr val="tx1"/>
          </a:solidFill>
          <a:latin typeface="+mn-lt"/>
          <a:ea typeface="+mn-ea"/>
          <a:cs typeface="+mn-cs"/>
        </a:defRPr>
      </a:lvl4pPr>
      <a:lvl5pPr marL="2057400" indent="-228600" algn="l" defTabSz="914400" rtl="0" eaLnBrk="1" latinLnBrk="0" hangingPunct="1">
        <a:lnSpc>
          <a:spcPct val="115000"/>
        </a:lnSpc>
        <a:spcBef>
          <a:spcPts val="500"/>
        </a:spcBef>
        <a:buClr>
          <a:schemeClr val="tx2"/>
        </a:buClr>
        <a:buFont typeface="Arial" panose="020B0604020202020204" pitchFamily="34" charset="0"/>
        <a:buChar char="•"/>
        <a:defRPr sz="1400" kern="1200" spc="2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1F8FF"/>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B869131-809F-4714-9B05-385CAF009A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G_2446">
            <a:hlinkClick r:id="" action="ppaction://media"/>
            <a:extLst>
              <a:ext uri="{FF2B5EF4-FFF2-40B4-BE49-F238E27FC236}">
                <a16:creationId xmlns:a16="http://schemas.microsoft.com/office/drawing/2014/main" id="{2ECD6D46-B878-4D78-A80E-0A5522AF1E5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03111" y="478264"/>
            <a:ext cx="9585778" cy="5901472"/>
          </a:xfrm>
          <a:prstGeom prst="rect">
            <a:avLst/>
          </a:prstGeom>
        </p:spPr>
      </p:pic>
      <p:pic>
        <p:nvPicPr>
          <p:cNvPr id="3" name="Opening Prayer 22nd_1st song_OK">
            <a:hlinkClick r:id="" action="ppaction://media"/>
            <a:extLst>
              <a:ext uri="{FF2B5EF4-FFF2-40B4-BE49-F238E27FC236}">
                <a16:creationId xmlns:a16="http://schemas.microsoft.com/office/drawing/2014/main" id="{B9FC9A40-8B3D-48FE-A515-A629612E920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03029313"/>
      </p:ext>
    </p:extLst>
  </p:cSld>
  <p:clrMapOvr>
    <a:masterClrMapping/>
  </p:clrMapOvr>
  <mc:AlternateContent xmlns:mc="http://schemas.openxmlformats.org/markup-compatibility/2006" xmlns:p14="http://schemas.microsoft.com/office/powerpoint/2010/main">
    <mc:Choice Requires="p14">
      <p:transition spd="slow" p14:dur="3400" advClick="0" advTm="110000">
        <p14:reveal/>
      </p:transition>
    </mc:Choice>
    <mc:Fallback xmlns="">
      <p:transition spd="slow" advClick="0" advTm="1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35" fill="hold"/>
                                        <p:tgtEl>
                                          <p:spTgt spid="2"/>
                                        </p:tgtEl>
                                      </p:cBhvr>
                                    </p:cmd>
                                  </p:childTnLst>
                                </p:cTn>
                              </p:par>
                            </p:childTnLst>
                          </p:cTn>
                        </p:par>
                        <p:par>
                          <p:cTn id="7" fill="hold">
                            <p:stCondLst>
                              <p:cond delay="24535"/>
                            </p:stCondLst>
                            <p:childTnLst>
                              <p:par>
                                <p:cTn id="8" presetID="1" presetClass="mediacall" presetSubtype="0" fill="hold" nodeType="afterEffect">
                                  <p:stCondLst>
                                    <p:cond delay="0"/>
                                  </p:stCondLst>
                                  <p:childTnLs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p:cMediaNode vol="100000" numSld="3"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descr="텍스트, 잔디, 그리기, 그림그리기이(가) 표시된 사진&#10;&#10;자동 생성된 설명">
            <a:extLst>
              <a:ext uri="{FF2B5EF4-FFF2-40B4-BE49-F238E27FC236}">
                <a16:creationId xmlns:a16="http://schemas.microsoft.com/office/drawing/2014/main" id="{B4A0BD6A-8997-414C-8E62-5C53A9812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65"/>
            <a:ext cx="12192000" cy="6798469"/>
          </a:xfrm>
          <a:prstGeom prst="rect">
            <a:avLst/>
          </a:prstGeom>
        </p:spPr>
      </p:pic>
      <p:sp>
        <p:nvSpPr>
          <p:cNvPr id="4" name="TextBox 3">
            <a:extLst>
              <a:ext uri="{FF2B5EF4-FFF2-40B4-BE49-F238E27FC236}">
                <a16:creationId xmlns:a16="http://schemas.microsoft.com/office/drawing/2014/main" id="{B748BC86-EA72-4355-BE0C-B6E1027ACE0A}"/>
              </a:ext>
            </a:extLst>
          </p:cNvPr>
          <p:cNvSpPr txBox="1"/>
          <p:nvPr/>
        </p:nvSpPr>
        <p:spPr>
          <a:xfrm>
            <a:off x="872987" y="5473291"/>
            <a:ext cx="10446026" cy="1015663"/>
          </a:xfrm>
          <a:prstGeom prst="rect">
            <a:avLst/>
          </a:prstGeom>
          <a:noFill/>
        </p:spPr>
        <p:txBody>
          <a:bodyPr wrap="square">
            <a:spAutoFit/>
          </a:bodyPr>
          <a:lstStyle/>
          <a:p>
            <a:r>
              <a:rPr lang="en-US" altLang="ko-KR" sz="2000" b="1" dirty="0">
                <a:solidFill>
                  <a:srgbClr val="FFC000"/>
                </a:solidFill>
                <a:latin typeface="Calibri" panose="020F0502020204030204" pitchFamily="34" charset="0"/>
              </a:rPr>
              <a:t>Lord, Jesus, we place our work and ourselves into your hands. May our creativity, our ideas, our energy bring life for the Society and the world. Bless our capitulants with wisdom and discernment. Rooted in your love may our all activities be done in and through your name. Amen.</a:t>
            </a:r>
            <a:endParaRPr lang="ko-KR" altLang="en-US" sz="2000" b="1" dirty="0">
              <a:solidFill>
                <a:srgbClr val="FFC000"/>
              </a:solidFill>
              <a:latin typeface="Calibri" panose="020F0502020204030204" pitchFamily="34" charset="0"/>
            </a:endParaRPr>
          </a:p>
        </p:txBody>
      </p:sp>
    </p:spTree>
    <p:extLst>
      <p:ext uri="{BB962C8B-B14F-4D97-AF65-F5344CB8AC3E}">
        <p14:creationId xmlns:p14="http://schemas.microsoft.com/office/powerpoint/2010/main" val="3078513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37C960-91F5-4F61-B2CD-8A03792072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D0DDA4-6188-4950-A676-100297A942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47" y="0"/>
            <a:ext cx="12188952" cy="6858000"/>
          </a:xfrm>
          <a:prstGeom prst="rect">
            <a:avLst/>
          </a:prstGeom>
          <a:gradFill flip="none" rotWithShape="1">
            <a:gsLst>
              <a:gs pos="1000">
                <a:schemeClr val="tx2"/>
              </a:gs>
              <a:gs pos="100000">
                <a:schemeClr val="accent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descr="도구이(가) 표시된 사진&#10;&#10;자동 생성된 설명">
            <a:extLst>
              <a:ext uri="{FF2B5EF4-FFF2-40B4-BE49-F238E27FC236}">
                <a16:creationId xmlns:a16="http://schemas.microsoft.com/office/drawing/2014/main" id="{40C635AB-AB0D-46D2-99D7-AE3D18525CA6}"/>
              </a:ext>
            </a:extLst>
          </p:cNvPr>
          <p:cNvPicPr>
            <a:picLocks noChangeAspect="1"/>
          </p:cNvPicPr>
          <p:nvPr/>
        </p:nvPicPr>
        <p:blipFill rotWithShape="1">
          <a:blip r:embed="rId2">
            <a:duotone>
              <a:prstClr val="black"/>
              <a:prstClr val="white"/>
            </a:duotone>
            <a:alphaModFix amt="50000"/>
            <a:extLst>
              <a:ext uri="{28A0092B-C50C-407E-A947-70E740481C1C}">
                <a14:useLocalDpi xmlns:a14="http://schemas.microsoft.com/office/drawing/2010/main" val="0"/>
              </a:ext>
            </a:extLst>
          </a:blip>
          <a:srcRect t="27281" b="29677"/>
          <a:stretch/>
        </p:blipFill>
        <p:spPr>
          <a:xfrm>
            <a:off x="-17747" y="0"/>
            <a:ext cx="12188952" cy="6857990"/>
          </a:xfrm>
          <a:prstGeom prst="rect">
            <a:avLst/>
          </a:prstGeom>
        </p:spPr>
      </p:pic>
      <p:sp>
        <p:nvSpPr>
          <p:cNvPr id="2" name="TextBox 1">
            <a:extLst>
              <a:ext uri="{FF2B5EF4-FFF2-40B4-BE49-F238E27FC236}">
                <a16:creationId xmlns:a16="http://schemas.microsoft.com/office/drawing/2014/main" id="{1D93885A-57FB-443D-8E01-33CDD034D00C}"/>
              </a:ext>
            </a:extLst>
          </p:cNvPr>
          <p:cNvSpPr txBox="1"/>
          <p:nvPr/>
        </p:nvSpPr>
        <p:spPr>
          <a:xfrm>
            <a:off x="8975035" y="5287615"/>
            <a:ext cx="3393887" cy="1323439"/>
          </a:xfrm>
          <a:prstGeom prst="rect">
            <a:avLst/>
          </a:prstGeom>
          <a:noFill/>
        </p:spPr>
        <p:txBody>
          <a:bodyPr wrap="square" rtlCol="0">
            <a:spAutoFit/>
          </a:bodyPr>
          <a:lstStyle/>
          <a:p>
            <a:r>
              <a:rPr lang="en-US" altLang="ko-KR" sz="4000" dirty="0">
                <a:solidFill>
                  <a:schemeClr val="bg1"/>
                </a:solidFill>
                <a:latin typeface="Calibri" panose="020F0502020204030204" pitchFamily="34" charset="0"/>
              </a:rPr>
              <a:t>MEMENTO MORI</a:t>
            </a:r>
            <a:endParaRPr lang="ko-KR" altLang="en-US" sz="40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987510217"/>
      </p:ext>
    </p:extLst>
  </p:cSld>
  <p:clrMapOvr>
    <a:masterClrMapping/>
  </p:clrMapOvr>
  <mc:AlternateContent xmlns:mc="http://schemas.openxmlformats.org/markup-compatibility/2006" xmlns:p14="http://schemas.microsoft.com/office/powerpoint/2010/main">
    <mc:Choice Requires="p14">
      <p:transition spd="slow" p14:dur="3400" advClick="0" advTm="40000">
        <p14:reveal/>
      </p:transition>
    </mc:Choice>
    <mc:Fallback xmlns="">
      <p:transition spd="slow" advClick="0" advTm="4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C37C960-91F5-4F61-B2CD-8A03792072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descr="도구이(가) 표시된 사진&#10;&#10;자동 생성된 설명">
            <a:extLst>
              <a:ext uri="{FF2B5EF4-FFF2-40B4-BE49-F238E27FC236}">
                <a16:creationId xmlns:a16="http://schemas.microsoft.com/office/drawing/2014/main" id="{40C635AB-AB0D-46D2-99D7-AE3D18525CA6}"/>
              </a:ext>
            </a:extLst>
          </p:cNvPr>
          <p:cNvPicPr>
            <a:picLocks noChangeAspect="1"/>
          </p:cNvPicPr>
          <p:nvPr/>
        </p:nvPicPr>
        <p:blipFill rotWithShape="1">
          <a:blip r:embed="rId2">
            <a:extLst>
              <a:ext uri="{28A0092B-C50C-407E-A947-70E740481C1C}">
                <a14:useLocalDpi xmlns:a14="http://schemas.microsoft.com/office/drawing/2010/main" val="0"/>
              </a:ext>
            </a:extLst>
          </a:blip>
          <a:srcRect t="27286" b="29682"/>
          <a:stretch/>
        </p:blipFill>
        <p:spPr>
          <a:xfrm>
            <a:off x="20" y="10"/>
            <a:ext cx="12191980" cy="6857990"/>
          </a:xfrm>
          <a:prstGeom prst="rect">
            <a:avLst/>
          </a:prstGeom>
        </p:spPr>
      </p:pic>
      <p:sp>
        <p:nvSpPr>
          <p:cNvPr id="7" name="TextBox 6">
            <a:extLst>
              <a:ext uri="{FF2B5EF4-FFF2-40B4-BE49-F238E27FC236}">
                <a16:creationId xmlns:a16="http://schemas.microsoft.com/office/drawing/2014/main" id="{8CDFBE39-389F-499B-BEA6-57FE16617A0D}"/>
              </a:ext>
            </a:extLst>
          </p:cNvPr>
          <p:cNvSpPr txBox="1"/>
          <p:nvPr/>
        </p:nvSpPr>
        <p:spPr>
          <a:xfrm>
            <a:off x="2774731" y="908264"/>
            <a:ext cx="7325709" cy="5324370"/>
          </a:xfrm>
          <a:prstGeom prst="rect">
            <a:avLst/>
          </a:prstGeom>
        </p:spPr>
        <p:txBody>
          <a:bodyPr vert="horz" lIns="91440" tIns="45720" rIns="91440" bIns="45720" rtlCol="0">
            <a:noAutofit/>
          </a:bodyPr>
          <a:lstStyle/>
          <a:p>
            <a:pPr latinLnBrk="0">
              <a:lnSpc>
                <a:spcPct val="110000"/>
              </a:lnSpc>
              <a:spcAft>
                <a:spcPts val="600"/>
              </a:spcAft>
              <a:buClr>
                <a:schemeClr val="tx2"/>
              </a:buClr>
            </a:pPr>
            <a:r>
              <a:rPr lang="en-US" altLang="ko-KR" sz="4400" b="1" dirty="0">
                <a:solidFill>
                  <a:schemeClr val="bg1"/>
                </a:solidFill>
                <a:latin typeface="Calibri" panose="020F0502020204030204" pitchFamily="34" charset="0"/>
              </a:rPr>
              <a:t>“For we know that if our earthly dwelling, a tent, should be destroyed, we have a house from God, a dwelling not made with hands, everlasting in heaven.”                                               2Cor 5,1</a:t>
            </a:r>
          </a:p>
        </p:txBody>
      </p:sp>
    </p:spTree>
    <p:extLst>
      <p:ext uri="{BB962C8B-B14F-4D97-AF65-F5344CB8AC3E}">
        <p14:creationId xmlns:p14="http://schemas.microsoft.com/office/powerpoint/2010/main" val="2860742767"/>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C37C960-91F5-4F61-B2CD-8A03792072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D0DDA4-6188-4950-A676-100297A942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47" y="0"/>
            <a:ext cx="12188952" cy="6858000"/>
          </a:xfrm>
          <a:prstGeom prst="rect">
            <a:avLst/>
          </a:prstGeom>
          <a:gradFill flip="none" rotWithShape="1">
            <a:gsLst>
              <a:gs pos="1000">
                <a:schemeClr val="tx2"/>
              </a:gs>
              <a:gs pos="100000">
                <a:schemeClr val="accent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descr="그리기이(가) 표시된 사진&#10;&#10;자동 생성된 설명">
            <a:extLst>
              <a:ext uri="{FF2B5EF4-FFF2-40B4-BE49-F238E27FC236}">
                <a16:creationId xmlns:a16="http://schemas.microsoft.com/office/drawing/2014/main" id="{A623BC9C-F881-43B5-A859-8C4CF0FB4539}"/>
              </a:ext>
            </a:extLst>
          </p:cNvPr>
          <p:cNvPicPr>
            <a:picLocks noChangeAspect="1"/>
          </p:cNvPicPr>
          <p:nvPr/>
        </p:nvPicPr>
        <p:blipFill rotWithShape="1">
          <a:blip r:embed="rId4">
            <a:duotone>
              <a:prstClr val="black"/>
              <a:prstClr val="white"/>
            </a:duotone>
            <a:alphaModFix amt="50000"/>
            <a:extLst>
              <a:ext uri="{28A0092B-C50C-407E-A947-70E740481C1C}">
                <a14:useLocalDpi xmlns:a14="http://schemas.microsoft.com/office/drawing/2010/main" val="0"/>
              </a:ext>
            </a:extLst>
          </a:blip>
          <a:srcRect t="4780" r="-1" b="20201"/>
          <a:stretch/>
        </p:blipFill>
        <p:spPr>
          <a:xfrm>
            <a:off x="3048" y="10"/>
            <a:ext cx="12188952" cy="6857990"/>
          </a:xfrm>
          <a:prstGeom prst="rect">
            <a:avLst/>
          </a:prstGeom>
        </p:spPr>
      </p:pic>
      <p:sp>
        <p:nvSpPr>
          <p:cNvPr id="9" name="TextBox 8">
            <a:extLst>
              <a:ext uri="{FF2B5EF4-FFF2-40B4-BE49-F238E27FC236}">
                <a16:creationId xmlns:a16="http://schemas.microsoft.com/office/drawing/2014/main" id="{38A5F858-D88E-4985-BFA8-320B5A5A0D71}"/>
              </a:ext>
            </a:extLst>
          </p:cNvPr>
          <p:cNvSpPr txBox="1"/>
          <p:nvPr/>
        </p:nvSpPr>
        <p:spPr>
          <a:xfrm>
            <a:off x="3674992" y="1790414"/>
            <a:ext cx="6900241" cy="3416320"/>
          </a:xfrm>
          <a:prstGeom prst="rect">
            <a:avLst/>
          </a:prstGeom>
          <a:noFill/>
        </p:spPr>
        <p:txBody>
          <a:bodyPr wrap="square">
            <a:spAutoFit/>
          </a:bodyPr>
          <a:lstStyle/>
          <a:p>
            <a:pPr algn="r"/>
            <a:r>
              <a:rPr lang="en-US" altLang="ko-KR" sz="3600" b="1" dirty="0">
                <a:solidFill>
                  <a:schemeClr val="bg1"/>
                </a:solidFill>
                <a:latin typeface="Calibri" panose="020F0502020204030204" pitchFamily="34" charset="0"/>
              </a:rPr>
              <a:t>We hold a treasure</a:t>
            </a:r>
          </a:p>
          <a:p>
            <a:pPr algn="r"/>
            <a:r>
              <a:rPr lang="en-US" altLang="ko-KR" sz="3600" b="1" dirty="0">
                <a:solidFill>
                  <a:schemeClr val="bg1"/>
                </a:solidFill>
                <a:latin typeface="Calibri" panose="020F0502020204030204" pitchFamily="34" charset="0"/>
              </a:rPr>
              <a:t>Not made of gold</a:t>
            </a:r>
          </a:p>
          <a:p>
            <a:pPr algn="r"/>
            <a:r>
              <a:rPr lang="en-US" altLang="ko-KR" sz="3600" b="1" dirty="0">
                <a:solidFill>
                  <a:schemeClr val="bg1"/>
                </a:solidFill>
                <a:latin typeface="Calibri" panose="020F0502020204030204" pitchFamily="34" charset="0"/>
              </a:rPr>
              <a:t>In earthen vessels, wealth untold</a:t>
            </a:r>
          </a:p>
          <a:p>
            <a:pPr algn="r"/>
            <a:r>
              <a:rPr lang="en-US" altLang="ko-KR" sz="3600" b="1" dirty="0">
                <a:solidFill>
                  <a:schemeClr val="bg1"/>
                </a:solidFill>
                <a:latin typeface="Calibri" panose="020F0502020204030204" pitchFamily="34" charset="0"/>
              </a:rPr>
              <a:t>One treasure only, the Lord, </a:t>
            </a:r>
          </a:p>
          <a:p>
            <a:pPr algn="r"/>
            <a:r>
              <a:rPr lang="en-US" altLang="ko-KR" sz="3600" b="1" dirty="0">
                <a:solidFill>
                  <a:schemeClr val="bg1"/>
                </a:solidFill>
                <a:latin typeface="Calibri" panose="020F0502020204030204" pitchFamily="34" charset="0"/>
              </a:rPr>
              <a:t>the Christ</a:t>
            </a:r>
          </a:p>
          <a:p>
            <a:pPr algn="r"/>
            <a:r>
              <a:rPr lang="en-US" altLang="ko-KR" sz="3600" b="1" dirty="0">
                <a:solidFill>
                  <a:schemeClr val="bg1"/>
                </a:solidFill>
                <a:latin typeface="Calibri" panose="020F0502020204030204" pitchFamily="34" charset="0"/>
              </a:rPr>
              <a:t>In earthen vessels.</a:t>
            </a:r>
            <a:endParaRPr lang="ko-KR" altLang="en-US" sz="3600" b="1" dirty="0">
              <a:solidFill>
                <a:schemeClr val="bg1"/>
              </a:solidFill>
              <a:latin typeface="Calibri" panose="020F0502020204030204" pitchFamily="34" charset="0"/>
            </a:endParaRPr>
          </a:p>
        </p:txBody>
      </p:sp>
      <p:pic>
        <p:nvPicPr>
          <p:cNvPr id="5" name="질그릇">
            <a:hlinkClick r:id="" action="ppaction://media"/>
            <a:extLst>
              <a:ext uri="{FF2B5EF4-FFF2-40B4-BE49-F238E27FC236}">
                <a16:creationId xmlns:a16="http://schemas.microsoft.com/office/drawing/2014/main" id="{382DE4E2-B6C6-42A8-8EC8-68E5EC9F00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88556144"/>
      </p:ext>
    </p:extLst>
  </p:cSld>
  <p:clrMapOvr>
    <a:masterClrMapping/>
  </p:clrMapOvr>
  <mc:AlternateContent xmlns:mc="http://schemas.openxmlformats.org/markup-compatibility/2006" xmlns:p14="http://schemas.microsoft.com/office/powerpoint/2010/main">
    <mc:Choice Requires="p14">
      <p:transition spd="slow" p14:dur="2000" advClick="0" advTm="53000">
        <p14:reveal/>
      </p:transition>
    </mc:Choice>
    <mc:Fallback xmlns="">
      <p:transition spd="slow" advClick="0" advTm="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6"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C37C960-91F5-4F61-B2CD-8A03792072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descr="그리기이(가) 표시된 사진&#10;&#10;자동 생성된 설명">
            <a:extLst>
              <a:ext uri="{FF2B5EF4-FFF2-40B4-BE49-F238E27FC236}">
                <a16:creationId xmlns:a16="http://schemas.microsoft.com/office/drawing/2014/main" id="{A623BC9C-F881-43B5-A859-8C4CF0FB4539}"/>
              </a:ext>
            </a:extLst>
          </p:cNvPr>
          <p:cNvPicPr>
            <a:picLocks noChangeAspect="1"/>
          </p:cNvPicPr>
          <p:nvPr/>
        </p:nvPicPr>
        <p:blipFill rotWithShape="1">
          <a:blip r:embed="rId2">
            <a:extLst>
              <a:ext uri="{28A0092B-C50C-407E-A947-70E740481C1C}">
                <a14:useLocalDpi xmlns:a14="http://schemas.microsoft.com/office/drawing/2010/main" val="0"/>
              </a:ext>
            </a:extLst>
          </a:blip>
          <a:srcRect t="4789" b="20211"/>
          <a:stretch/>
        </p:blipFill>
        <p:spPr>
          <a:xfrm>
            <a:off x="20" y="10"/>
            <a:ext cx="12191980" cy="6857990"/>
          </a:xfrm>
          <a:prstGeom prst="rect">
            <a:avLst/>
          </a:prstGeom>
        </p:spPr>
      </p:pic>
      <p:sp>
        <p:nvSpPr>
          <p:cNvPr id="6" name="TextBox 5">
            <a:extLst>
              <a:ext uri="{FF2B5EF4-FFF2-40B4-BE49-F238E27FC236}">
                <a16:creationId xmlns:a16="http://schemas.microsoft.com/office/drawing/2014/main" id="{1372A87F-5C3D-479D-A839-63B5BC250D43}"/>
              </a:ext>
            </a:extLst>
          </p:cNvPr>
          <p:cNvSpPr txBox="1"/>
          <p:nvPr/>
        </p:nvSpPr>
        <p:spPr>
          <a:xfrm>
            <a:off x="1359177" y="2202670"/>
            <a:ext cx="6197046" cy="2862322"/>
          </a:xfrm>
          <a:prstGeom prst="rect">
            <a:avLst/>
          </a:prstGeom>
          <a:noFill/>
        </p:spPr>
        <p:txBody>
          <a:bodyPr wrap="square">
            <a:spAutoFit/>
          </a:bodyPr>
          <a:lstStyle/>
          <a:p>
            <a:r>
              <a:rPr lang="en-US" altLang="ko-KR" sz="3600" b="1" dirty="0">
                <a:solidFill>
                  <a:schemeClr val="bg1"/>
                </a:solidFill>
                <a:latin typeface="Calibri" panose="020F0502020204030204" pitchFamily="34" charset="0"/>
              </a:rPr>
              <a:t>Light has shown in our darkness.</a:t>
            </a:r>
          </a:p>
          <a:p>
            <a:r>
              <a:rPr lang="en-US" altLang="ko-KR" sz="3600" b="1" dirty="0">
                <a:solidFill>
                  <a:schemeClr val="bg1"/>
                </a:solidFill>
                <a:latin typeface="Calibri" panose="020F0502020204030204" pitchFamily="34" charset="0"/>
              </a:rPr>
              <a:t>God has shown in our hearts</a:t>
            </a:r>
          </a:p>
          <a:p>
            <a:r>
              <a:rPr lang="en-US" altLang="ko-KR" sz="3600" b="1" dirty="0">
                <a:solidFill>
                  <a:schemeClr val="bg1"/>
                </a:solidFill>
                <a:latin typeface="Calibri" panose="020F0502020204030204" pitchFamily="34" charset="0"/>
              </a:rPr>
              <a:t>With the light of the glory</a:t>
            </a:r>
          </a:p>
          <a:p>
            <a:r>
              <a:rPr lang="en-US" altLang="ko-KR" sz="3600" b="1" dirty="0">
                <a:solidFill>
                  <a:schemeClr val="bg1"/>
                </a:solidFill>
                <a:latin typeface="Calibri" panose="020F0502020204030204" pitchFamily="34" charset="0"/>
              </a:rPr>
              <a:t>Of Jesus the Lord.</a:t>
            </a:r>
            <a:endParaRPr lang="ko-KR" altLang="en-US" sz="36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2068992278"/>
      </p:ext>
    </p:extLst>
  </p:cSld>
  <p:clrMapOvr>
    <a:masterClrMapping/>
  </p:clrMapOvr>
  <mc:AlternateContent xmlns:mc="http://schemas.openxmlformats.org/markup-compatibility/2006" xmlns:p14="http://schemas.microsoft.com/office/powerpoint/2010/main">
    <mc:Choice Requires="p14">
      <p:transition spd="slow" p14:dur="2000" advClick="0" advTm="22000">
        <p14:reveal/>
      </p:transition>
    </mc:Choice>
    <mc:Fallback xmlns="">
      <p:transition spd="slow" advClick="0" advTm="22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8C37C960-91F5-4F61-B2CD-8A03792072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5CD0DDA4-6188-4950-A676-100297A942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47" y="0"/>
            <a:ext cx="12188952" cy="6858000"/>
          </a:xfrm>
          <a:prstGeom prst="rect">
            <a:avLst/>
          </a:prstGeom>
          <a:gradFill flip="none" rotWithShape="1">
            <a:gsLst>
              <a:gs pos="1000">
                <a:schemeClr val="tx2"/>
              </a:gs>
              <a:gs pos="100000">
                <a:schemeClr val="accent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그림 1" descr="실내이(가) 표시된 사진&#10;&#10;자동 생성된 설명">
            <a:extLst>
              <a:ext uri="{FF2B5EF4-FFF2-40B4-BE49-F238E27FC236}">
                <a16:creationId xmlns:a16="http://schemas.microsoft.com/office/drawing/2014/main" id="{71E9CB2C-EF56-4386-B217-9E4636BE62A7}"/>
              </a:ext>
            </a:extLst>
          </p:cNvPr>
          <p:cNvPicPr>
            <a:picLocks noChangeAspect="1"/>
          </p:cNvPicPr>
          <p:nvPr/>
        </p:nvPicPr>
        <p:blipFill rotWithShape="1">
          <a:blip r:embed="rId2">
            <a:duotone>
              <a:prstClr val="black"/>
              <a:prstClr val="white"/>
            </a:duotone>
            <a:alphaModFix amt="50000"/>
            <a:extLst>
              <a:ext uri="{28A0092B-C50C-407E-A947-70E740481C1C}">
                <a14:useLocalDpi xmlns:a14="http://schemas.microsoft.com/office/drawing/2010/main" val="0"/>
              </a:ext>
            </a:extLst>
          </a:blip>
          <a:srcRect t="13174" r="-1" b="11806"/>
          <a:stretch/>
        </p:blipFill>
        <p:spPr>
          <a:xfrm>
            <a:off x="3048" y="10"/>
            <a:ext cx="12188952" cy="6857990"/>
          </a:xfrm>
          <a:prstGeom prst="rect">
            <a:avLst/>
          </a:prstGeom>
        </p:spPr>
      </p:pic>
      <p:sp>
        <p:nvSpPr>
          <p:cNvPr id="12" name="TextBox 11">
            <a:extLst>
              <a:ext uri="{FF2B5EF4-FFF2-40B4-BE49-F238E27FC236}">
                <a16:creationId xmlns:a16="http://schemas.microsoft.com/office/drawing/2014/main" id="{2A9E873B-A572-4FD2-B337-BCBB257D563F}"/>
              </a:ext>
            </a:extLst>
          </p:cNvPr>
          <p:cNvSpPr txBox="1"/>
          <p:nvPr/>
        </p:nvSpPr>
        <p:spPr>
          <a:xfrm>
            <a:off x="3674992" y="1790414"/>
            <a:ext cx="6900241" cy="3416320"/>
          </a:xfrm>
          <a:prstGeom prst="rect">
            <a:avLst/>
          </a:prstGeom>
          <a:noFill/>
        </p:spPr>
        <p:txBody>
          <a:bodyPr wrap="square">
            <a:spAutoFit/>
          </a:bodyPr>
          <a:lstStyle/>
          <a:p>
            <a:pPr algn="r"/>
            <a:r>
              <a:rPr lang="en-US" altLang="ko-KR" sz="3600" b="1" dirty="0">
                <a:solidFill>
                  <a:schemeClr val="bg1"/>
                </a:solidFill>
                <a:latin typeface="Calibri" panose="020F0502020204030204" pitchFamily="34" charset="0"/>
              </a:rPr>
              <a:t>We hold a treasure</a:t>
            </a:r>
          </a:p>
          <a:p>
            <a:pPr algn="r"/>
            <a:r>
              <a:rPr lang="en-US" altLang="ko-KR" sz="3600" b="1" dirty="0">
                <a:solidFill>
                  <a:schemeClr val="bg1"/>
                </a:solidFill>
                <a:latin typeface="Calibri" panose="020F0502020204030204" pitchFamily="34" charset="0"/>
              </a:rPr>
              <a:t>Not made of gold</a:t>
            </a:r>
          </a:p>
          <a:p>
            <a:pPr algn="r"/>
            <a:r>
              <a:rPr lang="en-US" altLang="ko-KR" sz="3600" b="1" dirty="0">
                <a:solidFill>
                  <a:schemeClr val="bg1"/>
                </a:solidFill>
                <a:latin typeface="Calibri" panose="020F0502020204030204" pitchFamily="34" charset="0"/>
              </a:rPr>
              <a:t>In earthen vessels, wealth untold</a:t>
            </a:r>
          </a:p>
          <a:p>
            <a:pPr algn="r"/>
            <a:r>
              <a:rPr lang="en-US" altLang="ko-KR" sz="3600" b="1" dirty="0">
                <a:solidFill>
                  <a:schemeClr val="bg1"/>
                </a:solidFill>
                <a:latin typeface="Calibri" panose="020F0502020204030204" pitchFamily="34" charset="0"/>
              </a:rPr>
              <a:t>One treasure only, the Lord, </a:t>
            </a:r>
          </a:p>
          <a:p>
            <a:pPr algn="r"/>
            <a:r>
              <a:rPr lang="en-US" altLang="ko-KR" sz="3600" b="1" dirty="0">
                <a:solidFill>
                  <a:schemeClr val="bg1"/>
                </a:solidFill>
                <a:latin typeface="Calibri" panose="020F0502020204030204" pitchFamily="34" charset="0"/>
              </a:rPr>
              <a:t>the Christ</a:t>
            </a:r>
          </a:p>
          <a:p>
            <a:pPr algn="r"/>
            <a:r>
              <a:rPr lang="en-US" altLang="ko-KR" sz="3600" b="1" dirty="0">
                <a:solidFill>
                  <a:schemeClr val="bg1"/>
                </a:solidFill>
                <a:latin typeface="Calibri" panose="020F0502020204030204" pitchFamily="34" charset="0"/>
              </a:rPr>
              <a:t>In earthen vessels.</a:t>
            </a:r>
            <a:endParaRPr lang="ko-KR" altLang="en-US" sz="36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257241396"/>
      </p:ext>
    </p:extLst>
  </p:cSld>
  <p:clrMapOvr>
    <a:masterClrMapping/>
  </p:clrMapOvr>
  <mc:AlternateContent xmlns:mc="http://schemas.openxmlformats.org/markup-compatibility/2006" xmlns:p14="http://schemas.microsoft.com/office/powerpoint/2010/main">
    <mc:Choice Requires="p14">
      <p:transition spd="slow" p14:dur="2000" advClick="0" advTm="38000">
        <p14:reveal/>
      </p:transition>
    </mc:Choice>
    <mc:Fallback xmlns="">
      <p:transition spd="slow" advClick="0" advTm="3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37C960-91F5-4F61-B2CD-8A03792072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descr="실내이(가) 표시된 사진&#10;&#10;자동 생성된 설명">
            <a:extLst>
              <a:ext uri="{FF2B5EF4-FFF2-40B4-BE49-F238E27FC236}">
                <a16:creationId xmlns:a16="http://schemas.microsoft.com/office/drawing/2014/main" id="{312E8E86-B151-42E7-862A-006449F1865C}"/>
              </a:ext>
            </a:extLst>
          </p:cNvPr>
          <p:cNvPicPr>
            <a:picLocks noChangeAspect="1"/>
          </p:cNvPicPr>
          <p:nvPr/>
        </p:nvPicPr>
        <p:blipFill rotWithShape="1">
          <a:blip r:embed="rId2">
            <a:extLst>
              <a:ext uri="{28A0092B-C50C-407E-A947-70E740481C1C}">
                <a14:useLocalDpi xmlns:a14="http://schemas.microsoft.com/office/drawing/2010/main" val="0"/>
              </a:ext>
            </a:extLst>
          </a:blip>
          <a:srcRect l="5553" r="19447"/>
          <a:stretch/>
        </p:blipFill>
        <p:spPr>
          <a:xfrm rot="16200000">
            <a:off x="2667000" y="-2667000"/>
            <a:ext cx="6858000" cy="12192000"/>
          </a:xfrm>
          <a:prstGeom prst="rect">
            <a:avLst/>
          </a:prstGeom>
        </p:spPr>
      </p:pic>
      <p:sp>
        <p:nvSpPr>
          <p:cNvPr id="6" name="TextBox 5">
            <a:extLst>
              <a:ext uri="{FF2B5EF4-FFF2-40B4-BE49-F238E27FC236}">
                <a16:creationId xmlns:a16="http://schemas.microsoft.com/office/drawing/2014/main" id="{E1836012-23E8-41E6-B6AC-3D3AF4F11A67}"/>
              </a:ext>
            </a:extLst>
          </p:cNvPr>
          <p:cNvSpPr txBox="1"/>
          <p:nvPr/>
        </p:nvSpPr>
        <p:spPr>
          <a:xfrm>
            <a:off x="1622563" y="2789728"/>
            <a:ext cx="6485282" cy="2339102"/>
          </a:xfrm>
          <a:prstGeom prst="rect">
            <a:avLst/>
          </a:prstGeom>
          <a:noFill/>
        </p:spPr>
        <p:txBody>
          <a:bodyPr wrap="square">
            <a:spAutoFit/>
          </a:bodyPr>
          <a:lstStyle/>
          <a:p>
            <a:r>
              <a:rPr lang="en-US" altLang="ko-KR" sz="3200" b="1" dirty="0">
                <a:latin typeface="Calibri" panose="020F0502020204030204" pitchFamily="34" charset="0"/>
              </a:rPr>
              <a:t>He has chosen the lowly</a:t>
            </a:r>
          </a:p>
          <a:p>
            <a:r>
              <a:rPr lang="en-US" altLang="ko-KR" sz="3200" b="1" dirty="0">
                <a:latin typeface="Calibri" panose="020F0502020204030204" pitchFamily="34" charset="0"/>
              </a:rPr>
              <a:t>Who are small in this world</a:t>
            </a:r>
          </a:p>
          <a:p>
            <a:r>
              <a:rPr lang="en-US" altLang="ko-KR" sz="3200" b="1" dirty="0">
                <a:latin typeface="Calibri" panose="020F0502020204030204" pitchFamily="34" charset="0"/>
              </a:rPr>
              <a:t>In his weakness His Glory</a:t>
            </a:r>
          </a:p>
          <a:p>
            <a:r>
              <a:rPr lang="en-US" altLang="ko-KR" sz="3200" b="1" dirty="0">
                <a:latin typeface="Calibri" panose="020F0502020204030204" pitchFamily="34" charset="0"/>
              </a:rPr>
              <a:t>In Jesus the Lord.</a:t>
            </a:r>
          </a:p>
          <a:p>
            <a:endParaRPr lang="en-US" altLang="ko-KR" dirty="0"/>
          </a:p>
        </p:txBody>
      </p:sp>
    </p:spTree>
    <p:extLst>
      <p:ext uri="{BB962C8B-B14F-4D97-AF65-F5344CB8AC3E}">
        <p14:creationId xmlns:p14="http://schemas.microsoft.com/office/powerpoint/2010/main" val="2420319936"/>
      </p:ext>
    </p:extLst>
  </p:cSld>
  <p:clrMapOvr>
    <a:masterClrMapping/>
  </p:clrMapOvr>
  <mc:AlternateContent xmlns:mc="http://schemas.openxmlformats.org/markup-compatibility/2006" xmlns:p14="http://schemas.microsoft.com/office/powerpoint/2010/main">
    <mc:Choice Requires="p14">
      <p:transition spd="slow" p14:dur="2000" advClick="0" advTm="24000">
        <p14:reveal/>
      </p:transition>
    </mc:Choice>
    <mc:Fallback xmlns="">
      <p:transition spd="slow" advClick="0" advTm="2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37C960-91F5-4F61-B2CD-8A03792072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D0DDA4-6188-4950-A676-100297A942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47" y="0"/>
            <a:ext cx="12188952" cy="6858000"/>
          </a:xfrm>
          <a:prstGeom prst="rect">
            <a:avLst/>
          </a:prstGeom>
          <a:gradFill flip="none" rotWithShape="1">
            <a:gsLst>
              <a:gs pos="1000">
                <a:schemeClr val="tx2"/>
              </a:gs>
              <a:gs pos="100000">
                <a:schemeClr val="accent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그림 2" descr="실내이(가) 표시된 사진&#10;&#10;자동 생성된 설명">
            <a:extLst>
              <a:ext uri="{FF2B5EF4-FFF2-40B4-BE49-F238E27FC236}">
                <a16:creationId xmlns:a16="http://schemas.microsoft.com/office/drawing/2014/main" id="{AEA76887-E37D-4463-9870-1F5663F67967}"/>
              </a:ext>
            </a:extLst>
          </p:cNvPr>
          <p:cNvPicPr>
            <a:picLocks noChangeAspect="1"/>
          </p:cNvPicPr>
          <p:nvPr/>
        </p:nvPicPr>
        <p:blipFill rotWithShape="1">
          <a:blip r:embed="rId2">
            <a:duotone>
              <a:prstClr val="black"/>
              <a:prstClr val="white"/>
            </a:duotone>
            <a:alphaModFix amt="50000"/>
            <a:extLst>
              <a:ext uri="{28A0092B-C50C-407E-A947-70E740481C1C}">
                <a14:useLocalDpi xmlns:a14="http://schemas.microsoft.com/office/drawing/2010/main" val="0"/>
              </a:ext>
            </a:extLst>
          </a:blip>
          <a:srcRect l="6661" r="18320" b="-1"/>
          <a:stretch/>
        </p:blipFill>
        <p:spPr>
          <a:xfrm rot="16200000">
            <a:off x="2668524" y="-2665476"/>
            <a:ext cx="6858000" cy="12188952"/>
          </a:xfrm>
          <a:prstGeom prst="rect">
            <a:avLst/>
          </a:prstGeom>
        </p:spPr>
      </p:pic>
      <p:sp>
        <p:nvSpPr>
          <p:cNvPr id="6" name="TextBox 5">
            <a:extLst>
              <a:ext uri="{FF2B5EF4-FFF2-40B4-BE49-F238E27FC236}">
                <a16:creationId xmlns:a16="http://schemas.microsoft.com/office/drawing/2014/main" id="{B1DF1885-A7E9-4076-8365-44430D572473}"/>
              </a:ext>
            </a:extLst>
          </p:cNvPr>
          <p:cNvSpPr txBox="1"/>
          <p:nvPr/>
        </p:nvSpPr>
        <p:spPr>
          <a:xfrm>
            <a:off x="3674992" y="1790414"/>
            <a:ext cx="6900241" cy="3416320"/>
          </a:xfrm>
          <a:prstGeom prst="rect">
            <a:avLst/>
          </a:prstGeom>
          <a:noFill/>
        </p:spPr>
        <p:txBody>
          <a:bodyPr wrap="square">
            <a:spAutoFit/>
          </a:bodyPr>
          <a:lstStyle/>
          <a:p>
            <a:pPr algn="r"/>
            <a:r>
              <a:rPr lang="en-US" altLang="ko-KR" sz="3600" b="1" dirty="0">
                <a:solidFill>
                  <a:schemeClr val="bg1"/>
                </a:solidFill>
                <a:latin typeface="Calibri" panose="020F0502020204030204" pitchFamily="34" charset="0"/>
              </a:rPr>
              <a:t>We hold a treasure</a:t>
            </a:r>
          </a:p>
          <a:p>
            <a:pPr algn="r"/>
            <a:r>
              <a:rPr lang="en-US" altLang="ko-KR" sz="3600" b="1" dirty="0">
                <a:solidFill>
                  <a:schemeClr val="bg1"/>
                </a:solidFill>
                <a:latin typeface="Calibri" panose="020F0502020204030204" pitchFamily="34" charset="0"/>
              </a:rPr>
              <a:t>Not made of gold</a:t>
            </a:r>
          </a:p>
          <a:p>
            <a:pPr algn="r"/>
            <a:r>
              <a:rPr lang="en-US" altLang="ko-KR" sz="3600" b="1" dirty="0">
                <a:solidFill>
                  <a:schemeClr val="bg1"/>
                </a:solidFill>
                <a:latin typeface="Calibri" panose="020F0502020204030204" pitchFamily="34" charset="0"/>
              </a:rPr>
              <a:t>In earthen vessels, wealth untold</a:t>
            </a:r>
          </a:p>
          <a:p>
            <a:pPr algn="r"/>
            <a:r>
              <a:rPr lang="en-US" altLang="ko-KR" sz="3600" b="1" dirty="0">
                <a:solidFill>
                  <a:schemeClr val="bg1"/>
                </a:solidFill>
                <a:latin typeface="Calibri" panose="020F0502020204030204" pitchFamily="34" charset="0"/>
              </a:rPr>
              <a:t>One treasure only, the Lord, </a:t>
            </a:r>
          </a:p>
          <a:p>
            <a:pPr algn="r"/>
            <a:r>
              <a:rPr lang="en-US" altLang="ko-KR" sz="3600" b="1" dirty="0">
                <a:solidFill>
                  <a:schemeClr val="bg1"/>
                </a:solidFill>
                <a:latin typeface="Calibri" panose="020F0502020204030204" pitchFamily="34" charset="0"/>
              </a:rPr>
              <a:t>the Christ</a:t>
            </a:r>
          </a:p>
          <a:p>
            <a:pPr algn="r"/>
            <a:r>
              <a:rPr lang="en-US" altLang="ko-KR" sz="3600" b="1" dirty="0">
                <a:solidFill>
                  <a:schemeClr val="bg1"/>
                </a:solidFill>
                <a:latin typeface="Calibri" panose="020F0502020204030204" pitchFamily="34" charset="0"/>
              </a:rPr>
              <a:t>In earthen vessels.</a:t>
            </a:r>
            <a:endParaRPr lang="ko-KR" altLang="en-US" sz="36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754728736"/>
      </p:ext>
    </p:extLst>
  </p:cSld>
  <p:clrMapOvr>
    <a:masterClrMapping/>
  </p:clrMapOvr>
  <mc:AlternateContent xmlns:mc="http://schemas.openxmlformats.org/markup-compatibility/2006" xmlns:p14="http://schemas.microsoft.com/office/powerpoint/2010/main">
    <mc:Choice Requires="p14">
      <p:transition spd="slow" p14:dur="2000" advClick="0" advTm="40000">
        <p14:reveal/>
      </p:transition>
    </mc:Choice>
    <mc:Fallback xmlns="">
      <p:transition spd="slow" advClick="0" advTm="4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9F9BF86-FE94-4517-B97D-026C7515E5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그림 4">
            <a:extLst>
              <a:ext uri="{FF2B5EF4-FFF2-40B4-BE49-F238E27FC236}">
                <a16:creationId xmlns:a16="http://schemas.microsoft.com/office/drawing/2014/main" id="{57682086-BE05-40D0-AC1E-9B54C91B920B}"/>
              </a:ext>
            </a:extLst>
          </p:cNvPr>
          <p:cNvPicPr>
            <a:picLocks noChangeAspect="1"/>
          </p:cNvPicPr>
          <p:nvPr/>
        </p:nvPicPr>
        <p:blipFill rotWithShape="1">
          <a:blip r:embed="rId2">
            <a:extLst>
              <a:ext uri="{28A0092B-C50C-407E-A947-70E740481C1C}">
                <a14:useLocalDpi xmlns:a14="http://schemas.microsoft.com/office/drawing/2010/main" val="0"/>
              </a:ext>
            </a:extLst>
          </a:blip>
          <a:srcRect t="13369" b="11631"/>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F7C2A816-955C-4079-AAAB-066EBD4418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55828" y="0"/>
            <a:ext cx="854351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4C52F1-48A8-4B62-97F5-6AEA2D037FDE}"/>
              </a:ext>
            </a:extLst>
          </p:cNvPr>
          <p:cNvSpPr txBox="1"/>
          <p:nvPr/>
        </p:nvSpPr>
        <p:spPr>
          <a:xfrm>
            <a:off x="6421729" y="914400"/>
            <a:ext cx="4892948" cy="3427867"/>
          </a:xfrm>
          <a:prstGeom prst="rect">
            <a:avLst/>
          </a:prstGeom>
        </p:spPr>
        <p:txBody>
          <a:bodyPr vert="horz" lIns="91440" tIns="45720" rIns="91440" bIns="45720" rtlCol="0" anchor="t">
            <a:normAutofit/>
          </a:bodyPr>
          <a:lstStyle/>
          <a:p>
            <a:pPr algn="r" latinLnBrk="0">
              <a:lnSpc>
                <a:spcPct val="90000"/>
              </a:lnSpc>
              <a:spcBef>
                <a:spcPct val="0"/>
              </a:spcBef>
              <a:spcAft>
                <a:spcPts val="600"/>
              </a:spcAft>
            </a:pPr>
            <a:r>
              <a:rPr lang="en-US" altLang="ko-KR" sz="5600" b="1">
                <a:solidFill>
                  <a:srgbClr val="FFFFFF"/>
                </a:solidFill>
                <a:latin typeface="Aharoni" panose="02010803020104030203" pitchFamily="2" charset="-79"/>
                <a:cs typeface="Angsana New" panose="02020603050405020304" pitchFamily="18" charset="-34"/>
              </a:rPr>
              <a:t>One treasure only, the Lord, the Christ</a:t>
            </a:r>
            <a:r>
              <a:rPr lang="en-US" altLang="ko-KR" sz="5600">
                <a:solidFill>
                  <a:srgbClr val="FFFFFF"/>
                </a:solidFill>
                <a:latin typeface="Aharoni" panose="02010803020104030203" pitchFamily="2" charset="-79"/>
                <a:cs typeface="Angsana New" panose="02020603050405020304" pitchFamily="18" charset="-34"/>
              </a:rPr>
              <a:t> </a:t>
            </a:r>
          </a:p>
        </p:txBody>
      </p:sp>
    </p:spTree>
    <p:extLst>
      <p:ext uri="{BB962C8B-B14F-4D97-AF65-F5344CB8AC3E}">
        <p14:creationId xmlns:p14="http://schemas.microsoft.com/office/powerpoint/2010/main" val="2233030706"/>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sld>
</file>

<file path=ppt/theme/theme1.xml><?xml version="1.0" encoding="utf-8"?>
<a:theme xmlns:a="http://schemas.openxmlformats.org/drawingml/2006/main" name="FadeVTI">
  <a:themeElements>
    <a:clrScheme name="gradient">
      <a:dk1>
        <a:sysClr val="windowText" lastClr="000000"/>
      </a:dk1>
      <a:lt1>
        <a:sysClr val="window" lastClr="FFFFFF"/>
      </a:lt1>
      <a:dk2>
        <a:srgbClr val="203040"/>
      </a:dk2>
      <a:lt2>
        <a:srgbClr val="ECF0F0"/>
      </a:lt2>
      <a:accent1>
        <a:srgbClr val="00BAC8"/>
      </a:accent1>
      <a:accent2>
        <a:srgbClr val="794DFF"/>
      </a:accent2>
      <a:accent3>
        <a:srgbClr val="00D17D"/>
      </a:accent3>
      <a:accent4>
        <a:srgbClr val="E69500"/>
      </a:accent4>
      <a:accent5>
        <a:srgbClr val="FE5D21"/>
      </a:accent5>
      <a:accent6>
        <a:srgbClr val="DA2A69"/>
      </a:accent6>
      <a:hlink>
        <a:srgbClr val="3E8FF1"/>
      </a:hlink>
      <a:folHlink>
        <a:srgbClr val="939393"/>
      </a:folHlink>
    </a:clrScheme>
    <a:fontScheme name="Custom 49">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deVTI" id="{1194088A-B135-4437-9FD8-7466BBC13A13}" vid="{B787DE2F-1995-45D8-A8E2-6B5CC521AC55}"/>
    </a:ext>
  </a:extLst>
</a:theme>
</file>

<file path=docProps/app.xml><?xml version="1.0" encoding="utf-8"?>
<Properties xmlns="http://schemas.openxmlformats.org/officeDocument/2006/extended-properties" xmlns:vt="http://schemas.openxmlformats.org/officeDocument/2006/docPropsVTypes">
  <TotalTime>0</TotalTime>
  <Words>232</Words>
  <Application>Microsoft Office PowerPoint</Application>
  <PresentationFormat>Panorámica</PresentationFormat>
  <Paragraphs>30</Paragraphs>
  <Slides>10</Slides>
  <Notes>0</Notes>
  <HiddenSlides>0</HiddenSlides>
  <MMClips>3</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10</vt:i4>
      </vt:variant>
    </vt:vector>
  </HeadingPairs>
  <TitlesOfParts>
    <vt:vector size="16" baseType="lpstr">
      <vt:lpstr>Malgun Gothic</vt:lpstr>
      <vt:lpstr>Aharoni</vt:lpstr>
      <vt:lpstr>Angsana New</vt:lpstr>
      <vt:lpstr>Arial</vt:lpstr>
      <vt:lpstr>Calibri</vt:lpstr>
      <vt:lpstr>FadeVTI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이 명기</dc:creator>
  <cp:lastModifiedBy>Executive Secretary</cp:lastModifiedBy>
  <cp:revision>39</cp:revision>
  <dcterms:created xsi:type="dcterms:W3CDTF">2021-11-19T05:07:02Z</dcterms:created>
  <dcterms:modified xsi:type="dcterms:W3CDTF">2021-11-22T10:11:21Z</dcterms:modified>
</cp:coreProperties>
</file>