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9" r:id="rId3"/>
    <p:sldId id="260" r:id="rId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22" autoAdjust="0"/>
    <p:restoredTop sz="94660"/>
  </p:normalViewPr>
  <p:slideViewPr>
    <p:cSldViewPr snapToGrid="0">
      <p:cViewPr varScale="1">
        <p:scale>
          <a:sx n="58" d="100"/>
          <a:sy n="58" d="100"/>
        </p:scale>
        <p:origin x="90" y="151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C5219A-65D2-450B-B5E9-B557E9ACCD8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AD8C253-2A61-40C4-8ED3-EEB6D168AB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54E51C-E5FE-41E4-848C-4C26D88125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46C24E-27C3-4E6A-A5A7-6D0588882D29}" type="datetimeFigureOut">
              <a:rPr lang="en-GB" smtClean="0"/>
              <a:t>29/11/2021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192E31-F9EF-480C-AC08-81B7304EAB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FD3599-53DB-43A5-93A9-CB2C82B6B9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AB35C-51FA-461C-AD59-C8309E62A3D6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278249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A4995C-DD72-4855-9C05-3C7B7B2E19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CA1C3C2-F165-4A86-8B6E-455938ABE26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DFE95C-22DE-4EA2-B490-55B007CDFC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46C24E-27C3-4E6A-A5A7-6D0588882D29}" type="datetimeFigureOut">
              <a:rPr lang="en-GB" smtClean="0"/>
              <a:t>29/11/2021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1E796D-F3BF-49F9-936D-A6FA68B073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C3B787-52CA-4B1C-869C-382CDF60BE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AB35C-51FA-461C-AD59-C8309E62A3D6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08373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53B994D-EB94-4173-8891-A6859061F19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9775A06-C923-4FDC-BE8D-4B27B1D5E28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5DACBC-FCF3-461A-9F96-0608833440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46C24E-27C3-4E6A-A5A7-6D0588882D29}" type="datetimeFigureOut">
              <a:rPr lang="en-GB" smtClean="0"/>
              <a:t>29/11/2021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809F2B-8C3A-4261-B72A-9770EE3590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A04896-14B6-4DBC-952E-A69F77BF43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AB35C-51FA-461C-AD59-C8309E62A3D6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23131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5A35DB-27CD-4AB4-A05B-288C3A1437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8BEE69-75A4-44FD-94EE-183B95B663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AE4C80-2D42-4B4D-B73C-2DAF83A663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46C24E-27C3-4E6A-A5A7-6D0588882D29}" type="datetimeFigureOut">
              <a:rPr lang="en-GB" smtClean="0"/>
              <a:t>29/11/2021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4CCCED-FDCC-427F-8DAE-ABBCA992BE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01C0E9-5F43-4CD6-BC04-9A29E68CF3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AB35C-51FA-461C-AD59-C8309E62A3D6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375699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3579CC-05B2-4DEF-968A-9446D87232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A2B609-C2A9-4FD3-9589-C435DD9728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15F511-C4DF-4959-97ED-96542A9F68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46C24E-27C3-4E6A-A5A7-6D0588882D29}" type="datetimeFigureOut">
              <a:rPr lang="en-GB" smtClean="0"/>
              <a:t>29/11/2021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0BA4B9-E056-4256-96D4-9D6EE28085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9902D4-C08E-412C-9DE2-EEC0C1D6F5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AB35C-51FA-461C-AD59-C8309E62A3D6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477197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43A441-3EC9-46F0-B9DB-641AD5DDF1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82A58A-C913-4B30-94E4-07D0EEEA349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3EBB50A-F4D0-4441-A84A-F4C08C3527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01B4F3-5C1D-4DA8-B8AB-290FE8BC50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46C24E-27C3-4E6A-A5A7-6D0588882D29}" type="datetimeFigureOut">
              <a:rPr lang="en-GB" smtClean="0"/>
              <a:t>29/11/2021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BDBFE4-54D5-4C50-AB5B-D2ED49D340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85D1E1A-214E-43F0-A4CE-E6417F6F30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AB35C-51FA-461C-AD59-C8309E62A3D6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479631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593A81-BB70-4F48-9722-D489EC3B4E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6F8273-831A-4427-9DAE-29C616C84B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31566CE-0557-4E29-88AD-5AF472976C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19EE439-DA42-44D5-B16C-A569B13BA8A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BFB93DF-B075-451A-810E-2D8EC58B646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A356436-FDD9-466E-BA5B-B638903524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46C24E-27C3-4E6A-A5A7-6D0588882D29}" type="datetimeFigureOut">
              <a:rPr lang="en-GB" smtClean="0"/>
              <a:t>29/11/2021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7C6C2A0-87F3-471C-A331-B87E957138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F31FF1C-B9A6-4C69-BCD8-99DB6B79C9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AB35C-51FA-461C-AD59-C8309E62A3D6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57830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67EB2A-F3A4-4E08-A768-1A34DA78CB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B5CB907-A2CC-46E7-924F-0A1533245D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46C24E-27C3-4E6A-A5A7-6D0588882D29}" type="datetimeFigureOut">
              <a:rPr lang="en-GB" smtClean="0"/>
              <a:t>29/11/2021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CE763EB-17F3-4572-9DA5-C4DE2B8AF4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DB5A121-3A19-4089-BE4B-435B4BB3D9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AB35C-51FA-461C-AD59-C8309E62A3D6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293910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0638AF5-15B4-4612-BEB9-83875413C1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46C24E-27C3-4E6A-A5A7-6D0588882D29}" type="datetimeFigureOut">
              <a:rPr lang="en-GB" smtClean="0"/>
              <a:t>29/11/2021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AF0CAEC-A47B-4925-8400-438A5E3A7F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201686-DE57-4DCD-86E6-A6A222E0BB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AB35C-51FA-461C-AD59-C8309E62A3D6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197851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9C7F38-5149-49E1-90BE-2C317024A6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864E5E-A5A3-426E-805B-01EE6F2834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FA3D591-A561-4EA5-80FE-4B5B56A515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2949C6-E237-4381-B8E3-40FA186DD8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46C24E-27C3-4E6A-A5A7-6D0588882D29}" type="datetimeFigureOut">
              <a:rPr lang="en-GB" smtClean="0"/>
              <a:t>29/11/2021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38E70F1-D7E4-4726-96FD-671C172CCE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68A86EE-97BB-4E50-9EEF-3247845878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AB35C-51FA-461C-AD59-C8309E62A3D6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3523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BA552B-81CC-4A5F-9B80-A5DC7323EA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256106E-0666-4CFD-9B1C-6999DD42E89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13E5FB4-F38B-454A-B994-EA57E64C56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F8A686E-BE2A-4BE3-B1D3-E196D42466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46C24E-27C3-4E6A-A5A7-6D0588882D29}" type="datetimeFigureOut">
              <a:rPr lang="en-GB" smtClean="0"/>
              <a:t>29/11/2021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BC6E992-3623-447E-926D-A871A008A2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D50E785-6300-4875-B116-7D9D08FF05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AB35C-51FA-461C-AD59-C8309E62A3D6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966981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94D0CC7-D91F-4832-9FB9-4AD7766892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663F49-F185-4E78-ABFF-ED94828334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90AC22-73A0-48DE-9790-090D9E3467C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46C24E-27C3-4E6A-A5A7-6D0588882D29}" type="datetimeFigureOut">
              <a:rPr lang="en-GB" smtClean="0"/>
              <a:t>29/11/2021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94859F-F9F3-49C6-B520-A32C67B5AF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1F57DC-43F5-406E-9085-8E36E5E491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1AB35C-51FA-461C-AD59-C8309E62A3D6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02234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7351147-0040-4FDB-859F-6879C26A3A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67752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BC01446-0902-4976-94A0-48D491D83197}"/>
              </a:ext>
            </a:extLst>
          </p:cNvPr>
          <p:cNvSpPr txBox="1"/>
          <p:nvPr/>
        </p:nvSpPr>
        <p:spPr>
          <a:xfrm>
            <a:off x="0" y="421105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Come, Lord Jesus.       </a:t>
            </a:r>
            <a:r>
              <a:rPr lang="en-US" sz="3600" dirty="0" err="1">
                <a:solidFill>
                  <a:schemeClr val="bg1"/>
                </a:solidFill>
              </a:rPr>
              <a:t>Viens</a:t>
            </a:r>
            <a:r>
              <a:rPr lang="en-US" sz="3600" dirty="0">
                <a:solidFill>
                  <a:schemeClr val="bg1"/>
                </a:solidFill>
              </a:rPr>
              <a:t>, Seigneur </a:t>
            </a:r>
            <a:r>
              <a:rPr lang="en-US" sz="3600" dirty="0" smtClean="0">
                <a:solidFill>
                  <a:schemeClr val="bg1"/>
                </a:solidFill>
              </a:rPr>
              <a:t>Jesus</a:t>
            </a:r>
            <a:r>
              <a:rPr lang="es-ES" sz="3600" dirty="0" smtClean="0">
                <a:solidFill>
                  <a:schemeClr val="bg1"/>
                </a:solidFill>
              </a:rPr>
              <a:t>.     Ven, Señor Jesús</a:t>
            </a:r>
            <a:r>
              <a:rPr lang="en-US" sz="3600" dirty="0" smtClean="0">
                <a:solidFill>
                  <a:schemeClr val="bg1"/>
                </a:solidFill>
              </a:rPr>
              <a:t>.</a:t>
            </a:r>
            <a:endParaRPr lang="en-GB" sz="3600" dirty="0">
              <a:solidFill>
                <a:schemeClr val="bg1"/>
              </a:solidFill>
            </a:endParaRPr>
          </a:p>
        </p:txBody>
      </p:sp>
      <p:pic>
        <p:nvPicPr>
          <p:cNvPr id="5" name="10 O Christe Domine Jesu">
            <a:hlinkClick r:id="" action="ppaction://media"/>
            <a:extLst>
              <a:ext uri="{FF2B5EF4-FFF2-40B4-BE49-F238E27FC236}">
                <a16:creationId xmlns:a16="http://schemas.microsoft.com/office/drawing/2014/main" id="{584CFAF2-5F96-4C62-BDF4-885D612C615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6515" y="595162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2472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66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4">
                <a:lumMod val="0"/>
                <a:lumOff val="100000"/>
              </a:schemeClr>
            </a:gs>
            <a:gs pos="35000">
              <a:schemeClr val="accent4">
                <a:lumMod val="0"/>
                <a:lumOff val="100000"/>
              </a:schemeClr>
            </a:gs>
            <a:gs pos="100000">
              <a:schemeClr val="accent4">
                <a:lumMod val="10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CA4A1D4-1E1D-4889-A806-4AAC4F40A2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537" y="168443"/>
            <a:ext cx="7858325" cy="5563694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55CE8F9-7EBA-4761-99C8-49E5EB2E1E01}"/>
              </a:ext>
            </a:extLst>
          </p:cNvPr>
          <p:cNvSpPr txBox="1"/>
          <p:nvPr/>
        </p:nvSpPr>
        <p:spPr>
          <a:xfrm>
            <a:off x="1263315" y="4126832"/>
            <a:ext cx="494497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‘</a:t>
            </a:r>
            <a:r>
              <a:rPr lang="es-ES" sz="2400" b="1" dirty="0" smtClean="0">
                <a:solidFill>
                  <a:schemeClr val="bg1"/>
                </a:solidFill>
              </a:rPr>
              <a:t>Venid conmigo’, les dijo Jesús, </a:t>
            </a:r>
            <a:r>
              <a:rPr lang="en-US" sz="2400" b="1" dirty="0" smtClean="0">
                <a:solidFill>
                  <a:schemeClr val="bg1"/>
                </a:solidFill>
              </a:rPr>
              <a:t>‘</a:t>
            </a:r>
            <a:r>
              <a:rPr lang="pt-BR" sz="2400" b="1" dirty="0" smtClean="0">
                <a:solidFill>
                  <a:schemeClr val="bg1"/>
                </a:solidFill>
              </a:rPr>
              <a:t>y </a:t>
            </a:r>
            <a:r>
              <a:rPr lang="pt-BR" sz="2400" b="1" dirty="0">
                <a:solidFill>
                  <a:schemeClr val="bg1"/>
                </a:solidFill>
              </a:rPr>
              <a:t>os </a:t>
            </a:r>
            <a:r>
              <a:rPr lang="es-ES" sz="2400" b="1" dirty="0" smtClean="0">
                <a:solidFill>
                  <a:schemeClr val="bg1"/>
                </a:solidFill>
              </a:rPr>
              <a:t>haré pescadores </a:t>
            </a:r>
            <a:r>
              <a:rPr lang="pt-BR" sz="2400" b="1" dirty="0" smtClean="0">
                <a:solidFill>
                  <a:schemeClr val="bg1"/>
                </a:solidFill>
              </a:rPr>
              <a:t>de </a:t>
            </a:r>
            <a:r>
              <a:rPr lang="es-ES" sz="2400" b="1" dirty="0" smtClean="0">
                <a:solidFill>
                  <a:schemeClr val="bg1"/>
                </a:solidFill>
              </a:rPr>
              <a:t>hombres</a:t>
            </a:r>
            <a:r>
              <a:rPr lang="en-US" sz="2400" b="1" dirty="0" smtClean="0">
                <a:solidFill>
                  <a:schemeClr val="bg1"/>
                </a:solidFill>
              </a:rPr>
              <a:t>’</a:t>
            </a:r>
            <a:r>
              <a:rPr lang="es-ES" sz="2400" b="1" dirty="0" smtClean="0">
                <a:solidFill>
                  <a:schemeClr val="bg1"/>
                </a:solidFill>
              </a:rPr>
              <a:t> y </a:t>
            </a:r>
            <a:r>
              <a:rPr lang="es-ES" sz="2400" b="1" dirty="0">
                <a:solidFill>
                  <a:schemeClr val="bg1"/>
                </a:solidFill>
              </a:rPr>
              <a:t>ellos al instante, dejando las redes, le siguieron. (Mateo 4:19-20)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D3345FE-F1CC-4A8D-B1DF-AEED58D69DC1}"/>
              </a:ext>
            </a:extLst>
          </p:cNvPr>
          <p:cNvSpPr txBox="1"/>
          <p:nvPr/>
        </p:nvSpPr>
        <p:spPr>
          <a:xfrm rot="10800000" flipV="1">
            <a:off x="290945" y="6053784"/>
            <a:ext cx="714894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000" dirty="0" smtClean="0"/>
              <a:t>Música</a:t>
            </a:r>
            <a:r>
              <a:rPr lang="en-US" sz="2000" dirty="0" smtClean="0"/>
              <a:t>: </a:t>
            </a:r>
            <a:r>
              <a:rPr lang="en-US" sz="2000" dirty="0" err="1"/>
              <a:t>RaMaDaSa</a:t>
            </a:r>
            <a:r>
              <a:rPr lang="en-US" sz="2000" dirty="0"/>
              <a:t>. </a:t>
            </a:r>
            <a:r>
              <a:rPr lang="en-US" sz="2000" dirty="0" err="1"/>
              <a:t>Snatam</a:t>
            </a:r>
            <a:r>
              <a:rPr lang="en-US" sz="2000" dirty="0"/>
              <a:t> Kaur. Love Meditation. </a:t>
            </a:r>
            <a:r>
              <a:rPr lang="es-ES" sz="2000" dirty="0" smtClean="0"/>
              <a:t>Imagen</a:t>
            </a:r>
            <a:r>
              <a:rPr lang="en-US" sz="2000" dirty="0" smtClean="0"/>
              <a:t>: </a:t>
            </a:r>
            <a:r>
              <a:rPr lang="en-US" sz="2000" dirty="0"/>
              <a:t>The </a:t>
            </a:r>
            <a:r>
              <a:rPr lang="en-US" sz="2000" dirty="0" smtClean="0"/>
              <a:t>Sheepherder.Wordpress.com</a:t>
            </a:r>
            <a:endParaRPr lang="en-GB" sz="20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CC31C58-8FC3-49DC-B1C4-E9A99A863840}"/>
              </a:ext>
            </a:extLst>
          </p:cNvPr>
          <p:cNvSpPr txBox="1"/>
          <p:nvPr/>
        </p:nvSpPr>
        <p:spPr>
          <a:xfrm>
            <a:off x="8271164" y="311773"/>
            <a:ext cx="3754580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800" b="1" dirty="0" smtClean="0">
                <a:latin typeface="Garamond" panose="02020404030301010803" pitchFamily="18" charset="0"/>
              </a:rPr>
              <a:t>¿</a:t>
            </a:r>
            <a:r>
              <a:rPr lang="es-ES" sz="2800" b="1" dirty="0">
                <a:latin typeface="Garamond" panose="02020404030301010803" pitchFamily="18" charset="0"/>
              </a:rPr>
              <a:t>Qué necesitas dejar atrás para seguir al Espíritu? ¿Qué significa para ti seguir a Jesús ahora?</a:t>
            </a:r>
            <a:endParaRPr lang="en-GB" sz="2800" b="1" dirty="0">
              <a:latin typeface="Garamond" panose="02020404030301010803" pitchFamily="18" charset="0"/>
            </a:endParaRPr>
          </a:p>
        </p:txBody>
      </p:sp>
      <p:pic>
        <p:nvPicPr>
          <p:cNvPr id="12" name="RaMaDaSa - Snatam Kaur - Love Vibration">
            <a:hlinkClick r:id="" action="ppaction://media"/>
            <a:extLst>
              <a:ext uri="{FF2B5EF4-FFF2-40B4-BE49-F238E27FC236}">
                <a16:creationId xmlns:a16="http://schemas.microsoft.com/office/drawing/2014/main" id="{94C075FB-2373-43EC-B5B2-FBE3BB67F29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7537" y="542733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0391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7736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4">
                <a:lumMod val="0"/>
                <a:lumOff val="100000"/>
              </a:schemeClr>
            </a:gs>
            <a:gs pos="35000">
              <a:schemeClr val="accent4">
                <a:lumMod val="0"/>
                <a:lumOff val="100000"/>
              </a:schemeClr>
            </a:gs>
            <a:gs pos="100000">
              <a:schemeClr val="accent4">
                <a:lumMod val="10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04CCFB2-76D4-4EA6-AF56-EFE1C9CFF2A5}"/>
              </a:ext>
            </a:extLst>
          </p:cNvPr>
          <p:cNvSpPr txBox="1"/>
          <p:nvPr/>
        </p:nvSpPr>
        <p:spPr>
          <a:xfrm>
            <a:off x="636580" y="600356"/>
            <a:ext cx="5708073" cy="6049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S" sz="2400" b="1" dirty="0"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Dios del Adviento,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S" sz="2400" b="1" dirty="0"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Al </a:t>
            </a:r>
            <a:r>
              <a:rPr lang="es-ES" sz="2400" b="1" dirty="0"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entrar en estos días en los que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S" sz="2400" b="1" dirty="0" smtClean="0"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vamos a soñar </a:t>
            </a:r>
            <a:r>
              <a:rPr lang="es-ES" sz="2400" b="1" dirty="0"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juntas,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S" sz="2400" b="1" dirty="0"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imaginando juntas nuevos horizontes,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S" sz="2400" b="1" dirty="0"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discerniendo juntas,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S" sz="2400" b="1" dirty="0"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caminando juntas hacia el futuro,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S" sz="2400" b="1" dirty="0"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compartiendo todo lo que tenemos juntas,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S" sz="2400" b="1" dirty="0"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atreviéndonos a nuevas cosas juntas,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S" sz="2400" b="1" dirty="0"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escuchamos las palabras de Juan: </a:t>
            </a:r>
            <a:endParaRPr lang="en-US" sz="2400" b="1" dirty="0">
              <a:latin typeface="Calibri" panose="020F0502020204030204" pitchFamily="34" charset="0"/>
              <a:ea typeface="Malgun Gothic" panose="020B0503020000020004" pitchFamily="34" charset="-127"/>
              <a:cs typeface="Times New Roman" panose="02020603050405020304" pitchFamily="18" charset="0"/>
            </a:endParaRPr>
          </a:p>
          <a:p>
            <a:endParaRPr lang="en-US" sz="2400" b="1" dirty="0">
              <a:latin typeface="Calibri" panose="020F0502020204030204" pitchFamily="34" charset="0"/>
              <a:ea typeface="Malgun Gothic" panose="020B0503020000020004" pitchFamily="34" charset="-127"/>
              <a:cs typeface="Times New Roman" panose="02020603050405020304" pitchFamily="18" charset="0"/>
            </a:endParaRPr>
          </a:p>
          <a:p>
            <a:r>
              <a:rPr lang="es-ES" sz="2400" b="1" dirty="0" smtClean="0"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‘Has de ver cosas mayores’</a:t>
            </a:r>
          </a:p>
          <a:p>
            <a:r>
              <a:rPr lang="es-ES" sz="2400" b="1" dirty="0" smtClean="0"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(Juan, 1:50) Amén </a:t>
            </a:r>
          </a:p>
          <a:p>
            <a:endParaRPr lang="en-US" sz="2400" b="1" dirty="0">
              <a:latin typeface="Calibri" panose="020F0502020204030204" pitchFamily="34" charset="0"/>
              <a:ea typeface="Malgun Gothic" panose="020B0503020000020004" pitchFamily="34" charset="-127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94C7F4F-8FBA-44B5-9FDD-22D0043902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44653" y="1386366"/>
            <a:ext cx="4921280" cy="3690960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7205BCF-6218-4E35-86C3-2B6978BD6F81}"/>
              </a:ext>
            </a:extLst>
          </p:cNvPr>
          <p:cNvSpPr txBox="1"/>
          <p:nvPr/>
        </p:nvSpPr>
        <p:spPr>
          <a:xfrm>
            <a:off x="8386011" y="5438274"/>
            <a:ext cx="36094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 smtClean="0"/>
              <a:t>Imagen</a:t>
            </a:r>
            <a:r>
              <a:rPr lang="en-US" sz="1200" dirty="0" smtClean="0"/>
              <a:t>: </a:t>
            </a:r>
            <a:r>
              <a:rPr lang="en-US" sz="1200" dirty="0"/>
              <a:t>Free Bible Images.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62308241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150</Words>
  <Application>Microsoft Office PowerPoint</Application>
  <PresentationFormat>Widescreen</PresentationFormat>
  <Paragraphs>17</Paragraphs>
  <Slides>3</Slides>
  <Notes>0</Notes>
  <HiddenSlides>0</HiddenSlides>
  <MMClips>2</MMClips>
  <ScaleCrop>false</ScaleCrop>
  <HeadingPairs>
    <vt:vector size="6" baseType="variant">
      <vt:variant>
        <vt:lpstr>Caratteri utilizzati</vt:lpstr>
      </vt:variant>
      <vt:variant>
        <vt:i4>6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3</vt:i4>
      </vt:variant>
    </vt:vector>
  </HeadingPairs>
  <TitlesOfParts>
    <vt:vector size="10" baseType="lpstr">
      <vt:lpstr>Malgun Gothic</vt:lpstr>
      <vt:lpstr>Arial</vt:lpstr>
      <vt:lpstr>Calibri</vt:lpstr>
      <vt:lpstr>Calibri Light</vt:lpstr>
      <vt:lpstr>Garamond</vt:lpstr>
      <vt:lpstr>Times New Roman</vt:lpstr>
      <vt:lpstr>Office Theme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Shiela McNamara</dc:creator>
  <cp:lastModifiedBy>Sonia Seco Montano - Assistant to the Secretary General</cp:lastModifiedBy>
  <cp:revision>12</cp:revision>
  <dcterms:created xsi:type="dcterms:W3CDTF">2021-11-27T09:31:24Z</dcterms:created>
  <dcterms:modified xsi:type="dcterms:W3CDTF">2021-11-29T08:09:33Z</dcterms:modified>
</cp:coreProperties>
</file>