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219A-65D2-450B-B5E9-B557E9AC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8C253-2A61-40C4-8ED3-EEB6D168A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4E51C-E5FE-41E4-848C-4C26D881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2E31-F9EF-480C-AC08-81B7304E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D3599-53DB-43A5-93A9-CB2C82B6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2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995C-DD72-4855-9C05-3C7B7B2E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1C3C2-F165-4A86-8B6E-455938ABE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FE95C-22DE-4EA2-B490-55B007CD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E796D-F3BF-49F9-936D-A6FA68B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3B787-52CA-4B1C-869C-382CDF60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83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3B994D-EB94-4173-8891-A6859061F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75A06-C923-4FDC-BE8D-4B27B1D5E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DACBC-FCF3-461A-9F96-06088334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09F2B-8C3A-4261-B72A-9770EE35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04896-14B6-4DBC-952E-A69F77BF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35DB-27CD-4AB4-A05B-288C3A14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BEE69-75A4-44FD-94EE-183B95B66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4C80-2D42-4B4D-B73C-2DAF83A66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CCCED-FDCC-427F-8DAE-ABBCA992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1C0E9-5F43-4CD6-BC04-9A29E68C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56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79CC-05B2-4DEF-968A-9446D872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2B609-C2A9-4FD3-9589-C435DD972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5F511-C4DF-4959-97ED-96542A9F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BA4B9-E056-4256-96D4-9D6EE280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902D4-C08E-412C-9DE2-EEC0C1D6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71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A441-3EC9-46F0-B9DB-641AD5DD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2A58A-C913-4B30-94E4-07D0EEEA3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BB50A-F4D0-4441-A84A-F4C08C352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B4F3-5C1D-4DA8-B8AB-290FE8BC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DBFE4-54D5-4C50-AB5B-D2ED49D3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D1E1A-214E-43F0-A4CE-E6417F6F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96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3A81-BB70-4F48-9722-D489EC3B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F8273-831A-4427-9DAE-29C616C84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566CE-0557-4E29-88AD-5AF472976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EE439-DA42-44D5-B16C-A569B13BA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B93DF-B075-451A-810E-2D8EC58B6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56436-FDD9-466E-BA5B-B6389035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6C2A0-87F3-471C-A331-B87E9571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1FF1C-B9A6-4C69-BCD8-99DB6B79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8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EB2A-F3A4-4E08-A768-1A34DA78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CB907-A2CC-46E7-924F-0A153324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763EB-17F3-4572-9DA5-C4DE2B8A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5A121-3A19-4089-BE4B-435B4BB3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9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38AF5-15B4-4612-BEB9-83875413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0CAEC-A47B-4925-8400-438A5E3A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01686-DE57-4DCD-86E6-A6A222E0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78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C7F38-5149-49E1-90BE-2C317024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4E5E-A5A3-426E-805B-01EE6F283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3D591-A561-4EA5-80FE-4B5B56A5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949C6-E237-4381-B8E3-40FA186D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E70F1-D7E4-4726-96FD-671C172C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A86EE-97BB-4E50-9EEF-32478458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552B-81CC-4A5F-9B80-A5DC7323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56106E-0666-4CFD-9B1C-6999DD42E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5FB4-F38B-454A-B994-EA57E64C5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A686E-BE2A-4BE3-B1D3-E196D424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E992-3623-447E-926D-A871A008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0E785-6300-4875-B116-7D9D08FF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9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D0CC7-D91F-4832-9FB9-4AD77668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3F49-F185-4E78-ABFF-ED9482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0AC22-73A0-48DE-9790-090D9E346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6C24E-27C3-4E6A-A5A7-6D0588882D29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4859F-F9F3-49C6-B520-A32C67B5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F57DC-43F5-406E-9085-8E36E5E49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AB35C-51FA-461C-AD59-C8309E62A3D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51147-0040-4FDB-859F-6879C26A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7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C01446-0902-4976-94A0-48D491D83197}"/>
              </a:ext>
            </a:extLst>
          </p:cNvPr>
          <p:cNvSpPr txBox="1"/>
          <p:nvPr/>
        </p:nvSpPr>
        <p:spPr>
          <a:xfrm>
            <a:off x="0" y="4211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Come, Lord Jesus.       </a:t>
            </a:r>
            <a:r>
              <a:rPr lang="fr-FR" sz="3600" dirty="0" smtClean="0">
                <a:solidFill>
                  <a:schemeClr val="bg1"/>
                </a:solidFill>
              </a:rPr>
              <a:t>Viens, Seigneur Jésus</a:t>
            </a:r>
            <a:r>
              <a:rPr lang="en-US" sz="3600" dirty="0" smtClean="0">
                <a:solidFill>
                  <a:schemeClr val="bg1"/>
                </a:solidFill>
              </a:rPr>
              <a:t>.     </a:t>
            </a:r>
            <a:r>
              <a:rPr lang="es-ES" sz="3600" dirty="0" smtClean="0">
                <a:solidFill>
                  <a:schemeClr val="bg1"/>
                </a:solidFill>
              </a:rPr>
              <a:t>Ven, Señor Jesús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10 O Christe Domine Jesu">
            <a:hlinkClick r:id="" action="ppaction://media"/>
            <a:extLst>
              <a:ext uri="{FF2B5EF4-FFF2-40B4-BE49-F238E27FC236}">
                <a16:creationId xmlns:a16="http://schemas.microsoft.com/office/drawing/2014/main" id="{584CFAF2-5F96-4C62-BDF4-885D612C6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15" y="595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7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A4A1D4-1E1D-4889-A806-4AAC4F40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7" y="168443"/>
            <a:ext cx="7858325" cy="55636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CE8F9-7EBA-4761-99C8-49E5EB2E1E01}"/>
              </a:ext>
            </a:extLst>
          </p:cNvPr>
          <p:cNvSpPr txBox="1"/>
          <p:nvPr/>
        </p:nvSpPr>
        <p:spPr>
          <a:xfrm>
            <a:off x="1263315" y="4126832"/>
            <a:ext cx="5206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Et [Jésus] leur dit: « Venez à ma suite, et je vous ferai pêcheurs d’hommes. » Eux, aussitôt, laissant les filets, le suivirent.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</a:rPr>
              <a:t>Matthieu</a:t>
            </a:r>
            <a:r>
              <a:rPr lang="en-US" sz="2400" b="1" dirty="0" smtClean="0">
                <a:solidFill>
                  <a:schemeClr val="bg1"/>
                </a:solidFill>
              </a:rPr>
              <a:t> 4, 19-20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345FE-F1CC-4A8D-B1DF-AEED58D69DC1}"/>
              </a:ext>
            </a:extLst>
          </p:cNvPr>
          <p:cNvSpPr txBox="1"/>
          <p:nvPr/>
        </p:nvSpPr>
        <p:spPr>
          <a:xfrm rot="10800000" flipV="1">
            <a:off x="290945" y="6269227"/>
            <a:ext cx="7148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 smtClean="0"/>
              <a:t>Musique</a:t>
            </a:r>
            <a:r>
              <a:rPr lang="en-US" sz="1200" dirty="0" smtClean="0"/>
              <a:t>: </a:t>
            </a:r>
            <a:r>
              <a:rPr lang="en-US" sz="1200" dirty="0" err="1"/>
              <a:t>RaMaDaSa</a:t>
            </a:r>
            <a:r>
              <a:rPr lang="en-US" sz="1200" dirty="0"/>
              <a:t>. </a:t>
            </a:r>
            <a:r>
              <a:rPr lang="en-US" sz="1200" dirty="0" err="1"/>
              <a:t>Snatam</a:t>
            </a:r>
            <a:r>
              <a:rPr lang="en-US" sz="1200" dirty="0"/>
              <a:t> Kaur. Love Meditation. Image: The Sheepherder.Wordpress.com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31C58-8FC3-49DC-B1C4-E9A99A863840}"/>
              </a:ext>
            </a:extLst>
          </p:cNvPr>
          <p:cNvSpPr txBox="1"/>
          <p:nvPr/>
        </p:nvSpPr>
        <p:spPr>
          <a:xfrm>
            <a:off x="8005862" y="311773"/>
            <a:ext cx="41861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Garamond" panose="02020404030301010803" pitchFamily="18" charset="0"/>
              </a:rPr>
              <a:t>Que devez-vous laisser derrière vous, afin de suivre l’Esprit? </a:t>
            </a:r>
            <a:r>
              <a:rPr lang="fr-FR" sz="2800" b="1" dirty="0">
                <a:latin typeface="Garamond" panose="02020404030301010803" pitchFamily="18" charset="0"/>
              </a:rPr>
              <a:t>Que </a:t>
            </a:r>
            <a:r>
              <a:rPr lang="fr-FR" sz="2800" b="1" dirty="0" smtClean="0">
                <a:latin typeface="Garamond" panose="02020404030301010803" pitchFamily="18" charset="0"/>
              </a:rPr>
              <a:t>signifie pour </a:t>
            </a:r>
            <a:r>
              <a:rPr lang="fr-FR" sz="2800" b="1" dirty="0">
                <a:latin typeface="Garamond" panose="02020404030301010803" pitchFamily="18" charset="0"/>
              </a:rPr>
              <a:t>vous, </a:t>
            </a:r>
            <a:r>
              <a:rPr lang="fr-FR" sz="2800" b="1" dirty="0" smtClean="0">
                <a:latin typeface="Garamond" panose="02020404030301010803" pitchFamily="18" charset="0"/>
              </a:rPr>
              <a:t>maintenant, </a:t>
            </a:r>
            <a:r>
              <a:rPr lang="fr-FR" sz="2800" b="1" dirty="0">
                <a:latin typeface="Garamond" panose="02020404030301010803" pitchFamily="18" charset="0"/>
              </a:rPr>
              <a:t>suivre Jésus</a:t>
            </a:r>
            <a:r>
              <a:rPr lang="en-US" sz="2800" b="1" dirty="0" smtClean="0">
                <a:latin typeface="Garamond" panose="02020404030301010803" pitchFamily="18" charset="0"/>
              </a:rPr>
              <a:t>?</a:t>
            </a:r>
          </a:p>
        </p:txBody>
      </p:sp>
      <p:pic>
        <p:nvPicPr>
          <p:cNvPr id="12" name="RaMaDaSa - Snatam Kaur - Love Vibration">
            <a:hlinkClick r:id="" action="ppaction://media"/>
            <a:extLst>
              <a:ext uri="{FF2B5EF4-FFF2-40B4-BE49-F238E27FC236}">
                <a16:creationId xmlns:a16="http://schemas.microsoft.com/office/drawing/2014/main" id="{94C075FB-2373-43EC-B5B2-FBE3BB67F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37" y="5427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CCFB2-76D4-4EA6-AF56-EFE1C9CFF2A5}"/>
              </a:ext>
            </a:extLst>
          </p:cNvPr>
          <p:cNvSpPr txBox="1"/>
          <p:nvPr/>
        </p:nvSpPr>
        <p:spPr>
          <a:xfrm>
            <a:off x="99664" y="435173"/>
            <a:ext cx="6546943" cy="574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400" b="1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Dieu de l’Avent,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Alors que nous allons passer ces prochains jours à rêver ensemble,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à imaginer de nouveaux horizons ensemble,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à discerner ensemble,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à marcher ensemble vers l’avenir,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à partager tout ce que nous possédons ensemble,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à oser de nouvelles choses ensemble, </a:t>
            </a:r>
          </a:p>
          <a:p>
            <a:pPr>
              <a:lnSpc>
                <a:spcPct val="107000"/>
              </a:lnSpc>
            </a:pPr>
            <a:r>
              <a:rPr lang="fr-FR" sz="24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nous entendons les mots de Jean:</a:t>
            </a:r>
            <a:r>
              <a:rPr lang="fr-FR" sz="2400" b="1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endParaRPr lang="en-US" sz="2400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fr-FR" sz="3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 Tu </a:t>
            </a:r>
            <a:r>
              <a:rPr lang="fr-FR" sz="3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verras des choses plus grandes encore. </a:t>
            </a:r>
            <a:r>
              <a:rPr lang="fr-FR" sz="3200" b="1" dirty="0" smtClean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»</a:t>
            </a:r>
            <a:r>
              <a:rPr lang="en-US" sz="32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(Jean 1, 50</a:t>
            </a:r>
            <a:r>
              <a:rPr lang="en-US" sz="24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     </a:t>
            </a:r>
            <a:endParaRPr lang="en-US" sz="2400" b="1" dirty="0" smtClean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400" b="1" dirty="0"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Amen</a:t>
            </a:r>
            <a:r>
              <a:rPr lang="en-US" sz="24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  <a:endParaRPr lang="en-GB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C7F4F-8FBA-44B5-9FDD-22D004390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653" y="1386366"/>
            <a:ext cx="4921280" cy="36909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05BCF-6218-4E35-86C3-2B6978BD6F81}"/>
              </a:ext>
            </a:extLst>
          </p:cNvPr>
          <p:cNvSpPr txBox="1"/>
          <p:nvPr/>
        </p:nvSpPr>
        <p:spPr>
          <a:xfrm>
            <a:off x="8386011" y="5438274"/>
            <a:ext cx="3609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Image: Free Bible Images.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23082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Widescreen</PresentationFormat>
  <Paragraphs>17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0" baseType="lpstr">
      <vt:lpstr>Malgun Gothic</vt:lpstr>
      <vt:lpstr>Arial</vt:lpstr>
      <vt:lpstr>Calibri</vt:lpstr>
      <vt:lpstr>Calibri Light</vt:lpstr>
      <vt:lpstr>Garamond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Shiela McNamara</dc:creator>
  <cp:lastModifiedBy>Stéphane Sgrò - Assistant to the Secretary General</cp:lastModifiedBy>
  <cp:revision>12</cp:revision>
  <dcterms:created xsi:type="dcterms:W3CDTF">2021-11-27T09:31:24Z</dcterms:created>
  <dcterms:modified xsi:type="dcterms:W3CDTF">2021-11-29T07:39:02Z</dcterms:modified>
</cp:coreProperties>
</file>